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ppt" ContentType="image/unknown"/>
  <Default Extension="tiff" ContentType="image/tiff"/>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2.xml" ContentType="application/vnd.openxmlformats-officedocument.theme+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harts/chart2.xml" ContentType="application/vnd.openxmlformats-officedocument.drawingml.chart+xml"/>
  <Override PartName="/ppt/theme/themeOverride2.xml" ContentType="application/vnd.openxmlformats-officedocument.themeOverride+xml"/>
  <Override PartName="/ppt/notesSlides/notesSlide27.xml" ContentType="application/vnd.openxmlformats-officedocument.presentationml.notesSlide+xml"/>
  <Override PartName="/ppt/charts/chart3.xml" ContentType="application/vnd.openxmlformats-officedocument.drawingml.chart+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746" r:id="rId2"/>
    <p:sldMasterId id="2147483792" r:id="rId3"/>
  </p:sldMasterIdLst>
  <p:notesMasterIdLst>
    <p:notesMasterId r:id="rId49"/>
  </p:notesMasterIdLst>
  <p:handoutMasterIdLst>
    <p:handoutMasterId r:id="rId50"/>
  </p:handoutMasterIdLst>
  <p:sldIdLst>
    <p:sldId id="425" r:id="rId4"/>
    <p:sldId id="513" r:id="rId5"/>
    <p:sldId id="511" r:id="rId6"/>
    <p:sldId id="479" r:id="rId7"/>
    <p:sldId id="481" r:id="rId8"/>
    <p:sldId id="495" r:id="rId9"/>
    <p:sldId id="496" r:id="rId10"/>
    <p:sldId id="485" r:id="rId11"/>
    <p:sldId id="503" r:id="rId12"/>
    <p:sldId id="510" r:id="rId13"/>
    <p:sldId id="487" r:id="rId14"/>
    <p:sldId id="489" r:id="rId15"/>
    <p:sldId id="442" r:id="rId16"/>
    <p:sldId id="437" r:id="rId17"/>
    <p:sldId id="504" r:id="rId18"/>
    <p:sldId id="506" r:id="rId19"/>
    <p:sldId id="435" r:id="rId20"/>
    <p:sldId id="436" r:id="rId21"/>
    <p:sldId id="440" r:id="rId22"/>
    <p:sldId id="443" r:id="rId23"/>
    <p:sldId id="452" r:id="rId24"/>
    <p:sldId id="444" r:id="rId25"/>
    <p:sldId id="445" r:id="rId26"/>
    <p:sldId id="488" r:id="rId27"/>
    <p:sldId id="507" r:id="rId28"/>
    <p:sldId id="478" r:id="rId29"/>
    <p:sldId id="448" r:id="rId30"/>
    <p:sldId id="483" r:id="rId31"/>
    <p:sldId id="500" r:id="rId32"/>
    <p:sldId id="505" r:id="rId33"/>
    <p:sldId id="501" r:id="rId34"/>
    <p:sldId id="509" r:id="rId35"/>
    <p:sldId id="439" r:id="rId36"/>
    <p:sldId id="497" r:id="rId37"/>
    <p:sldId id="498" r:id="rId38"/>
    <p:sldId id="499" r:id="rId39"/>
    <p:sldId id="456" r:id="rId40"/>
    <p:sldId id="502" r:id="rId41"/>
    <p:sldId id="450" r:id="rId42"/>
    <p:sldId id="458" r:id="rId43"/>
    <p:sldId id="459" r:id="rId44"/>
    <p:sldId id="460" r:id="rId45"/>
    <p:sldId id="462" r:id="rId46"/>
    <p:sldId id="463" r:id="rId47"/>
    <p:sldId id="467" r:id="rId48"/>
  </p:sldIdLst>
  <p:sldSz cx="9144000" cy="5143500" type="screen16x9"/>
  <p:notesSz cx="6858000" cy="9144000"/>
  <p:defaultTextStyle>
    <a:defPPr>
      <a:defRPr lang="en-US"/>
    </a:defPPr>
    <a:lvl1pPr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1pPr>
    <a:lvl2pPr marL="4572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2pPr>
    <a:lvl3pPr marL="9144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3pPr>
    <a:lvl4pPr marL="13716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4pPr>
    <a:lvl5pPr marL="18288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5pPr>
    <a:lvl6pPr marL="2286000" algn="l" defTabSz="457200" rtl="0" eaLnBrk="1" latinLnBrk="0" hangingPunct="1">
      <a:defRPr kern="1200">
        <a:solidFill>
          <a:schemeClr val="tx1"/>
        </a:solidFill>
        <a:latin typeface="Arial" charset="0"/>
        <a:ea typeface="ＭＳ Ｐゴシック" charset="0"/>
        <a:cs typeface="ＭＳ Ｐゴシック" charset="0"/>
      </a:defRPr>
    </a:lvl6pPr>
    <a:lvl7pPr marL="2743200" algn="l" defTabSz="457200" rtl="0" eaLnBrk="1" latinLnBrk="0" hangingPunct="1">
      <a:defRPr kern="1200">
        <a:solidFill>
          <a:schemeClr val="tx1"/>
        </a:solidFill>
        <a:latin typeface="Arial" charset="0"/>
        <a:ea typeface="ＭＳ Ｐゴシック" charset="0"/>
        <a:cs typeface="ＭＳ Ｐゴシック" charset="0"/>
      </a:defRPr>
    </a:lvl7pPr>
    <a:lvl8pPr marL="3200400" algn="l" defTabSz="457200" rtl="0" eaLnBrk="1" latinLnBrk="0" hangingPunct="1">
      <a:defRPr kern="1200">
        <a:solidFill>
          <a:schemeClr val="tx1"/>
        </a:solidFill>
        <a:latin typeface="Arial" charset="0"/>
        <a:ea typeface="ＭＳ Ｐゴシック" charset="0"/>
        <a:cs typeface="ＭＳ Ｐゴシック" charset="0"/>
      </a:defRPr>
    </a:lvl8pPr>
    <a:lvl9pPr marL="3657600" algn="l" defTabSz="457200" rtl="0" eaLnBrk="1" latinLnBrk="0" hangingPunct="1">
      <a:defRPr kern="1200">
        <a:solidFill>
          <a:schemeClr val="tx1"/>
        </a:solidFill>
        <a:latin typeface="Arial" charset="0"/>
        <a:ea typeface="ＭＳ Ｐゴシック" charset="0"/>
        <a:cs typeface="ＭＳ Ｐゴシック" charset="0"/>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guide id="3" orient="horz" pos="177">
          <p15:clr>
            <a:srgbClr val="A4A3A4"/>
          </p15:clr>
        </p15:guide>
        <p15:guide id="4" orient="horz" pos="2638">
          <p15:clr>
            <a:srgbClr val="A4A3A4"/>
          </p15:clr>
        </p15:guide>
        <p15:guide id="5" orient="horz" pos="729">
          <p15:clr>
            <a:srgbClr val="A4A3A4"/>
          </p15:clr>
        </p15:guide>
        <p15:guide id="6" pos="299">
          <p15:clr>
            <a:srgbClr val="A4A3A4"/>
          </p15:clr>
        </p15:guide>
        <p15:guide id="7" pos="1377">
          <p15:clr>
            <a:srgbClr val="A4A3A4"/>
          </p15:clr>
        </p15:guide>
        <p15:guide id="8" pos="552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4B948"/>
    <a:srgbClr val="478833"/>
    <a:srgbClr val="404040"/>
    <a:srgbClr val="F7E837"/>
    <a:srgbClr val="808080"/>
    <a:srgbClr val="74BD35"/>
    <a:srgbClr val="5DAAF5"/>
  </p:clrMru>
  <p:extLst>
    <p:ext uri="{E76CE94A-603C-4142-B9EB-6D1370010A27}">
      <p14:discardImageEditData xmlns:p14="http://schemas.microsoft.com/office/powerpoint/2010/main" val="1"/>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329" autoAdjust="0"/>
    <p:restoredTop sz="89299" autoAdjust="0"/>
  </p:normalViewPr>
  <p:slideViewPr>
    <p:cSldViewPr snapToGrid="0" showGuides="1">
      <p:cViewPr varScale="1">
        <p:scale>
          <a:sx n="85" d="100"/>
          <a:sy n="85" d="100"/>
        </p:scale>
        <p:origin x="978" y="108"/>
      </p:cViewPr>
      <p:guideLst>
        <p:guide orient="horz" pos="1620"/>
        <p:guide pos="2880"/>
        <p:guide orient="horz" pos="177"/>
        <p:guide orient="horz" pos="2638"/>
        <p:guide orient="horz" pos="729"/>
        <p:guide pos="299"/>
        <p:guide pos="1377"/>
        <p:guide pos="5521"/>
      </p:guideLst>
    </p:cSldViewPr>
  </p:slideViewPr>
  <p:outlineViewPr>
    <p:cViewPr>
      <p:scale>
        <a:sx n="33" d="100"/>
        <a:sy n="33" d="100"/>
      </p:scale>
      <p:origin x="0" y="978"/>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55" d="100"/>
          <a:sy n="55" d="100"/>
        </p:scale>
        <p:origin x="2880" y="8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handoutMaster" Target="handoutMasters/handout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8" Type="http://schemas.openxmlformats.org/officeDocument/2006/relationships/slide" Target="slides/slide5.xml"/><Relationship Id="rId51" Type="http://schemas.openxmlformats.org/officeDocument/2006/relationships/presProps" Target="presProps.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Worksheet.xlsx"/><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Worksheet1.xlsx"/><Relationship Id="rId1" Type="http://schemas.openxmlformats.org/officeDocument/2006/relationships/themeOverride" Target="../theme/themeOverride2.xml"/></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5"/>
    </mc:Choice>
    <mc:Fallback>
      <c:style val="5"/>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17960365692543465"/>
          <c:y val="4.6846843284695988E-2"/>
          <c:w val="0.77710327819760783"/>
          <c:h val="0.8433274484820148"/>
        </c:manualLayout>
      </c:layout>
      <c:barChart>
        <c:barDir val="bar"/>
        <c:grouping val="clustered"/>
        <c:varyColors val="0"/>
        <c:ser>
          <c:idx val="0"/>
          <c:order val="0"/>
          <c:spPr>
            <a:solidFill>
              <a:srgbClr val="54B948"/>
            </a:solidFill>
            <a:ln>
              <a:solidFill>
                <a:srgbClr val="54B948"/>
              </a:solidFill>
            </a:ln>
          </c:spPr>
          <c:invertIfNegative val="0"/>
          <c:dPt>
            <c:idx val="0"/>
            <c:invertIfNegative val="0"/>
            <c:bubble3D val="0"/>
            <c:spPr>
              <a:solidFill>
                <a:srgbClr val="54B948">
                  <a:lumMod val="40000"/>
                  <a:lumOff val="60000"/>
                </a:srgbClr>
              </a:solidFill>
              <a:ln>
                <a:solidFill>
                  <a:srgbClr val="54B948"/>
                </a:solidFill>
              </a:ln>
            </c:spPr>
            <c:extLst>
              <c:ext xmlns:c16="http://schemas.microsoft.com/office/drawing/2014/chart" uri="{C3380CC4-5D6E-409C-BE32-E72D297353CC}">
                <c16:uniqueId val="{00000001-530F-4D4C-9CC6-0488AAADCEB5}"/>
              </c:ext>
            </c:extLst>
          </c:dPt>
          <c:dPt>
            <c:idx val="1"/>
            <c:invertIfNegative val="0"/>
            <c:bubble3D val="0"/>
            <c:extLst>
              <c:ext xmlns:c16="http://schemas.microsoft.com/office/drawing/2014/chart" uri="{C3380CC4-5D6E-409C-BE32-E72D297353CC}">
                <c16:uniqueId val="{00000002-530F-4D4C-9CC6-0488AAADCEB5}"/>
              </c:ext>
            </c:extLst>
          </c:dPt>
          <c:dPt>
            <c:idx val="2"/>
            <c:invertIfNegative val="0"/>
            <c:bubble3D val="0"/>
            <c:extLst>
              <c:ext xmlns:c16="http://schemas.microsoft.com/office/drawing/2014/chart" uri="{C3380CC4-5D6E-409C-BE32-E72D297353CC}">
                <c16:uniqueId val="{00000003-530F-4D4C-9CC6-0488AAADCEB5}"/>
              </c:ext>
            </c:extLst>
          </c:dPt>
          <c:dPt>
            <c:idx val="3"/>
            <c:invertIfNegative val="0"/>
            <c:bubble3D val="0"/>
            <c:extLst>
              <c:ext xmlns:c16="http://schemas.microsoft.com/office/drawing/2014/chart" uri="{C3380CC4-5D6E-409C-BE32-E72D297353CC}">
                <c16:uniqueId val="{00000004-530F-4D4C-9CC6-0488AAADCEB5}"/>
              </c:ext>
            </c:extLst>
          </c:dPt>
          <c:dLbls>
            <c:delete val="1"/>
          </c:dLbls>
          <c:cat>
            <c:strRef>
              <c:f>'PT V8.0'!$A$3:$A$6</c:f>
              <c:strCache>
                <c:ptCount val="4"/>
                <c:pt idx="0">
                  <c:v>XR3 Celeron (7613)  </c:v>
                </c:pt>
                <c:pt idx="1">
                  <c:v>XR5 Celeron (7701)  </c:v>
                </c:pt>
                <c:pt idx="2">
                  <c:v>XR7 Celeron (7702)</c:v>
                </c:pt>
                <c:pt idx="3">
                  <c:v>XR7 Plus Celeron (7703)</c:v>
                </c:pt>
              </c:strCache>
            </c:strRef>
          </c:cat>
          <c:val>
            <c:numRef>
              <c:f>'PT V8.0'!$B$3:$B$6</c:f>
              <c:numCache>
                <c:formatCode>General</c:formatCode>
                <c:ptCount val="4"/>
                <c:pt idx="0">
                  <c:v>550</c:v>
                </c:pt>
                <c:pt idx="1">
                  <c:v>600</c:v>
                </c:pt>
                <c:pt idx="2">
                  <c:v>1250</c:v>
                </c:pt>
                <c:pt idx="3">
                  <c:v>1500</c:v>
                </c:pt>
              </c:numCache>
            </c:numRef>
          </c:val>
          <c:extLst>
            <c:ext xmlns:c16="http://schemas.microsoft.com/office/drawing/2014/chart" uri="{C3380CC4-5D6E-409C-BE32-E72D297353CC}">
              <c16:uniqueId val="{00000005-530F-4D4C-9CC6-0488AAADCEB5}"/>
            </c:ext>
          </c:extLst>
        </c:ser>
        <c:dLbls>
          <c:showLegendKey val="0"/>
          <c:showVal val="1"/>
          <c:showCatName val="0"/>
          <c:showSerName val="0"/>
          <c:showPercent val="0"/>
          <c:showBubbleSize val="0"/>
        </c:dLbls>
        <c:gapWidth val="75"/>
        <c:axId val="119750016"/>
        <c:axId val="120063104"/>
      </c:barChart>
      <c:catAx>
        <c:axId val="119750016"/>
        <c:scaling>
          <c:orientation val="minMax"/>
        </c:scaling>
        <c:delete val="0"/>
        <c:axPos val="l"/>
        <c:numFmt formatCode="General" sourceLinked="0"/>
        <c:majorTickMark val="none"/>
        <c:minorTickMark val="none"/>
        <c:tickLblPos val="nextTo"/>
        <c:txPr>
          <a:bodyPr/>
          <a:lstStyle/>
          <a:p>
            <a:pPr>
              <a:defRPr sz="1350" baseline="0"/>
            </a:pPr>
            <a:endParaRPr lang="en-US"/>
          </a:p>
        </c:txPr>
        <c:crossAx val="120063104"/>
        <c:crosses val="autoZero"/>
        <c:auto val="1"/>
        <c:lblAlgn val="ctr"/>
        <c:lblOffset val="100"/>
        <c:noMultiLvlLbl val="0"/>
      </c:catAx>
      <c:valAx>
        <c:axId val="120063104"/>
        <c:scaling>
          <c:orientation val="minMax"/>
          <c:max val="1600"/>
        </c:scaling>
        <c:delete val="0"/>
        <c:axPos val="b"/>
        <c:numFmt formatCode="General" sourceLinked="1"/>
        <c:majorTickMark val="none"/>
        <c:minorTickMark val="none"/>
        <c:tickLblPos val="nextTo"/>
        <c:txPr>
          <a:bodyPr/>
          <a:lstStyle/>
          <a:p>
            <a:pPr>
              <a:defRPr sz="1200" baseline="0"/>
            </a:pPr>
            <a:endParaRPr lang="en-US"/>
          </a:p>
        </c:txPr>
        <c:crossAx val="119750016"/>
        <c:crosses val="autoZero"/>
        <c:crossBetween val="between"/>
      </c:valAx>
      <c:spPr>
        <a:ln>
          <a:solidFill>
            <a:srgbClr val="191919"/>
          </a:solidFill>
        </a:ln>
      </c:spPr>
    </c:plotArea>
    <c:plotVisOnly val="1"/>
    <c:dispBlanksAs val="gap"/>
    <c:showDLblsOverMax val="0"/>
  </c:chart>
  <c:txPr>
    <a:bodyPr/>
    <a:lstStyle/>
    <a:p>
      <a:pPr>
        <a:defRPr sz="1400" baseline="0"/>
      </a:pPr>
      <a:endParaRPr lang="en-US"/>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5"/>
    </mc:Choice>
    <mc:Fallback>
      <c:style val="5"/>
    </mc:Fallback>
  </mc:AlternateContent>
  <c:clrMapOvr bg1="lt1" tx1="dk1" bg2="lt2" tx2="dk2" accent1="accent1" accent2="accent2" accent3="accent3" accent4="accent4" accent5="accent5" accent6="accent6" hlink="hlink" folHlink="folHlink"/>
  <c:chart>
    <c:autoTitleDeleted val="0"/>
    <c:plotArea>
      <c:layout/>
      <c:barChart>
        <c:barDir val="bar"/>
        <c:grouping val="clustered"/>
        <c:varyColors val="0"/>
        <c:ser>
          <c:idx val="0"/>
          <c:order val="0"/>
          <c:invertIfNegative val="0"/>
          <c:dPt>
            <c:idx val="0"/>
            <c:invertIfNegative val="0"/>
            <c:bubble3D val="0"/>
            <c:spPr>
              <a:solidFill>
                <a:srgbClr val="00B050"/>
              </a:solidFill>
            </c:spPr>
            <c:extLst>
              <c:ext xmlns:c16="http://schemas.microsoft.com/office/drawing/2014/chart" uri="{C3380CC4-5D6E-409C-BE32-E72D297353CC}">
                <c16:uniqueId val="{00000001-54FB-4032-A72B-F498087F00BC}"/>
              </c:ext>
            </c:extLst>
          </c:dPt>
          <c:dPt>
            <c:idx val="1"/>
            <c:invertIfNegative val="0"/>
            <c:bubble3D val="0"/>
            <c:spPr>
              <a:solidFill>
                <a:srgbClr val="54B948">
                  <a:lumMod val="40000"/>
                  <a:lumOff val="60000"/>
                </a:srgbClr>
              </a:solidFill>
            </c:spPr>
            <c:extLst>
              <c:ext xmlns:c16="http://schemas.microsoft.com/office/drawing/2014/chart" uri="{C3380CC4-5D6E-409C-BE32-E72D297353CC}">
                <c16:uniqueId val="{00000003-54FB-4032-A72B-F498087F00BC}"/>
              </c:ext>
            </c:extLst>
          </c:dPt>
          <c:dPt>
            <c:idx val="2"/>
            <c:invertIfNegative val="0"/>
            <c:bubble3D val="0"/>
            <c:spPr>
              <a:solidFill>
                <a:srgbClr val="54B948">
                  <a:lumMod val="40000"/>
                  <a:lumOff val="60000"/>
                </a:srgbClr>
              </a:solidFill>
            </c:spPr>
            <c:extLst>
              <c:ext xmlns:c16="http://schemas.microsoft.com/office/drawing/2014/chart" uri="{C3380CC4-5D6E-409C-BE32-E72D297353CC}">
                <c16:uniqueId val="{00000005-54FB-4032-A72B-F498087F00BC}"/>
              </c:ext>
            </c:extLst>
          </c:dPt>
          <c:dPt>
            <c:idx val="3"/>
            <c:invertIfNegative val="0"/>
            <c:bubble3D val="0"/>
            <c:spPr>
              <a:solidFill>
                <a:srgbClr val="54B948">
                  <a:lumMod val="40000"/>
                  <a:lumOff val="60000"/>
                </a:srgbClr>
              </a:solidFill>
            </c:spPr>
            <c:extLst>
              <c:ext xmlns:c16="http://schemas.microsoft.com/office/drawing/2014/chart" uri="{C3380CC4-5D6E-409C-BE32-E72D297353CC}">
                <c16:uniqueId val="{00000007-54FB-4032-A72B-F498087F00BC}"/>
              </c:ext>
            </c:extLst>
          </c:dPt>
          <c:dLbls>
            <c:delete val="1"/>
          </c:dLbls>
          <c:cat>
            <c:strRef>
              <c:f>'PT V8.0'!$A$5:$A$8</c:f>
              <c:strCache>
                <c:ptCount val="4"/>
                <c:pt idx="0">
                  <c:v>XR5 - Celeron</c:v>
                </c:pt>
                <c:pt idx="1">
                  <c:v>XR7 - Celeron</c:v>
                </c:pt>
                <c:pt idx="2">
                  <c:v>XR7 - i3</c:v>
                </c:pt>
                <c:pt idx="3">
                  <c:v>XR7 - i5</c:v>
                </c:pt>
              </c:strCache>
            </c:strRef>
          </c:cat>
          <c:val>
            <c:numRef>
              <c:f>'PT V8.0'!$B$5:$B$8</c:f>
              <c:numCache>
                <c:formatCode>General</c:formatCode>
                <c:ptCount val="4"/>
                <c:pt idx="0">
                  <c:v>800</c:v>
                </c:pt>
                <c:pt idx="1">
                  <c:v>1250</c:v>
                </c:pt>
                <c:pt idx="2">
                  <c:v>1550</c:v>
                </c:pt>
                <c:pt idx="3">
                  <c:v>1906</c:v>
                </c:pt>
              </c:numCache>
            </c:numRef>
          </c:val>
          <c:extLst>
            <c:ext xmlns:c16="http://schemas.microsoft.com/office/drawing/2014/chart" uri="{C3380CC4-5D6E-409C-BE32-E72D297353CC}">
              <c16:uniqueId val="{00000008-54FB-4032-A72B-F498087F00BC}"/>
            </c:ext>
          </c:extLst>
        </c:ser>
        <c:dLbls>
          <c:showLegendKey val="0"/>
          <c:showVal val="1"/>
          <c:showCatName val="0"/>
          <c:showSerName val="0"/>
          <c:showPercent val="0"/>
          <c:showBubbleSize val="0"/>
        </c:dLbls>
        <c:gapWidth val="75"/>
        <c:axId val="79032320"/>
        <c:axId val="79033856"/>
      </c:barChart>
      <c:catAx>
        <c:axId val="79032320"/>
        <c:scaling>
          <c:orientation val="minMax"/>
        </c:scaling>
        <c:delete val="0"/>
        <c:axPos val="l"/>
        <c:numFmt formatCode="General" sourceLinked="0"/>
        <c:majorTickMark val="none"/>
        <c:minorTickMark val="none"/>
        <c:tickLblPos val="nextTo"/>
        <c:crossAx val="79033856"/>
        <c:crosses val="autoZero"/>
        <c:auto val="1"/>
        <c:lblAlgn val="ctr"/>
        <c:lblOffset val="100"/>
        <c:noMultiLvlLbl val="0"/>
      </c:catAx>
      <c:valAx>
        <c:axId val="79033856"/>
        <c:scaling>
          <c:orientation val="minMax"/>
        </c:scaling>
        <c:delete val="0"/>
        <c:axPos val="b"/>
        <c:numFmt formatCode="General" sourceLinked="1"/>
        <c:majorTickMark val="none"/>
        <c:minorTickMark val="none"/>
        <c:tickLblPos val="nextTo"/>
        <c:crossAx val="79032320"/>
        <c:crosses val="autoZero"/>
        <c:crossBetween val="between"/>
      </c:valAx>
    </c:plotArea>
    <c:plotVisOnly val="1"/>
    <c:dispBlanksAs val="gap"/>
    <c:showDLblsOverMax val="0"/>
  </c:chart>
  <c:txPr>
    <a:bodyPr/>
    <a:lstStyle/>
    <a:p>
      <a:pPr>
        <a:defRPr sz="1400" baseline="0"/>
      </a:pPr>
      <a:endParaRPr lang="en-US"/>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bar"/>
        <c:grouping val="clustered"/>
        <c:varyColors val="0"/>
        <c:ser>
          <c:idx val="0"/>
          <c:order val="0"/>
          <c:spPr>
            <a:solidFill>
              <a:srgbClr val="33CC33"/>
            </a:solidFill>
          </c:spPr>
          <c:invertIfNegative val="0"/>
          <c:cat>
            <c:strRef>
              <c:f>'XR8 Processor Compare'!$A$5:$A$8</c:f>
              <c:strCache>
                <c:ptCount val="3"/>
                <c:pt idx="0">
                  <c:v>7607 Celeron G3900TE 4GB 120GB SSD</c:v>
                </c:pt>
                <c:pt idx="1">
                  <c:v>7607 i3-6100TE 4GB 120GB SSD</c:v>
                </c:pt>
                <c:pt idx="2">
                  <c:v>7607 i5-6500T 4GB 120GB SSD</c:v>
                </c:pt>
              </c:strCache>
            </c:strRef>
          </c:cat>
          <c:val>
            <c:numRef>
              <c:f>'XR8i5 vs 4th - 2nd Gen'!$B$5:$B$8</c:f>
              <c:numCache>
                <c:formatCode>General</c:formatCode>
                <c:ptCount val="3"/>
                <c:pt idx="0">
                  <c:v>1235</c:v>
                </c:pt>
                <c:pt idx="1">
                  <c:v>1939</c:v>
                </c:pt>
                <c:pt idx="2">
                  <c:v>2029.8</c:v>
                </c:pt>
              </c:numCache>
            </c:numRef>
          </c:val>
          <c:extLst>
            <c:ext xmlns:c16="http://schemas.microsoft.com/office/drawing/2014/chart" uri="{C3380CC4-5D6E-409C-BE32-E72D297353CC}">
              <c16:uniqueId val="{00000000-1700-4115-A3C6-EF9E95B79931}"/>
            </c:ext>
          </c:extLst>
        </c:ser>
        <c:dLbls>
          <c:showLegendKey val="0"/>
          <c:showVal val="0"/>
          <c:showCatName val="0"/>
          <c:showSerName val="0"/>
          <c:showPercent val="0"/>
          <c:showBubbleSize val="0"/>
        </c:dLbls>
        <c:gapWidth val="150"/>
        <c:axId val="311045368"/>
        <c:axId val="1"/>
      </c:barChart>
      <c:catAx>
        <c:axId val="311045368"/>
        <c:scaling>
          <c:orientation val="minMax"/>
        </c:scaling>
        <c:delete val="1"/>
        <c:axPos val="l"/>
        <c:numFmt formatCode="General" sourceLinked="1"/>
        <c:majorTickMark val="out"/>
        <c:minorTickMark val="none"/>
        <c:tickLblPos val="nextTo"/>
        <c:crossAx val="1"/>
        <c:crosses val="autoZero"/>
        <c:auto val="1"/>
        <c:lblAlgn val="ctr"/>
        <c:lblOffset val="100"/>
        <c:noMultiLvlLbl val="0"/>
      </c:catAx>
      <c:valAx>
        <c:axId val="1"/>
        <c:scaling>
          <c:orientation val="minMax"/>
        </c:scaling>
        <c:delete val="0"/>
        <c:axPos val="b"/>
        <c:majorGridlines/>
        <c:numFmt formatCode="General" sourceLinked="1"/>
        <c:majorTickMark val="out"/>
        <c:minorTickMark val="none"/>
        <c:tickLblPos val="nextTo"/>
        <c:crossAx val="311045368"/>
        <c:crosses val="autoZero"/>
        <c:crossBetween val="between"/>
      </c:valAx>
    </c:plotArea>
    <c:plotVisOnly val="1"/>
    <c:dispBlanksAs val="gap"/>
    <c:showDLblsOverMax val="0"/>
  </c:chart>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3F77A209-F844-4A46-BDFE-E062D927200E}" type="datetimeFigureOut">
              <a:rPr lang="en-US"/>
              <a:pPr>
                <a:defRPr/>
              </a:pPr>
              <a:t>10/19/2016</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BB7BE09D-EF82-3842-A70F-9AC7495351A6}" type="slidenum">
              <a:rPr lang="en-US"/>
              <a:pPr>
                <a:defRPr/>
              </a:pPr>
              <a:t>‹#›</a:t>
            </a:fld>
            <a:endParaRPr lang="en-US"/>
          </a:p>
        </p:txBody>
      </p:sp>
    </p:spTree>
    <p:extLst>
      <p:ext uri="{BB962C8B-B14F-4D97-AF65-F5344CB8AC3E}">
        <p14:creationId xmlns:p14="http://schemas.microsoft.com/office/powerpoint/2010/main" val="10953872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B7D3AEAF-02D2-BD45-AA0E-B0DD3CEBED13}" type="datetimeFigureOut">
              <a:rPr lang="en-US"/>
              <a:pPr>
                <a:defRPr/>
              </a:pPr>
              <a:t>10/19/2016</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54DF2175-7DAB-6E40-A633-1A053EC371F7}" type="slidenum">
              <a:rPr lang="en-US"/>
              <a:pPr>
                <a:defRPr/>
              </a:pPr>
              <a:t>‹#›</a:t>
            </a:fld>
            <a:endParaRPr lang="en-US"/>
          </a:p>
        </p:txBody>
      </p:sp>
    </p:spTree>
    <p:extLst>
      <p:ext uri="{BB962C8B-B14F-4D97-AF65-F5344CB8AC3E}">
        <p14:creationId xmlns:p14="http://schemas.microsoft.com/office/powerpoint/2010/main" val="1122993455"/>
      </p:ext>
    </p:extLst>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kern="1200">
        <a:solidFill>
          <a:schemeClr val="tx1"/>
        </a:solidFill>
        <a:latin typeface="+mn-lt"/>
        <a:ea typeface="ＭＳ Ｐゴシック" charset="0"/>
        <a:cs typeface="ＭＳ Ｐゴシック" charset="0"/>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charset="0"/>
        <a:cs typeface="+mn-cs"/>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charset="0"/>
        <a:cs typeface="+mn-cs"/>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charset="0"/>
        <a:cs typeface="+mn-cs"/>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en.wikipedia.org/wiki/Cryptographic_hash_function"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B3DE52D-9E31-474C-ADCF-3D7946BA6A64}" type="slidenum">
              <a:rPr lang="en-US" smtClean="0"/>
              <a:t>1</a:t>
            </a:fld>
            <a:endParaRPr lang="en-US"/>
          </a:p>
        </p:txBody>
      </p:sp>
    </p:spTree>
    <p:extLst>
      <p:ext uri="{BB962C8B-B14F-4D97-AF65-F5344CB8AC3E}">
        <p14:creationId xmlns:p14="http://schemas.microsoft.com/office/powerpoint/2010/main" val="41399109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6"/>
          <p:cNvSpPr txBox="1">
            <a:spLocks noGrp="1" noChangeArrowheads="1"/>
          </p:cNvSpPr>
          <p:nvPr/>
        </p:nvSpPr>
        <p:spPr bwMode="auto">
          <a:xfrm>
            <a:off x="3" y="8685074"/>
            <a:ext cx="2972421" cy="457358"/>
          </a:xfrm>
          <a:prstGeom prst="rect">
            <a:avLst/>
          </a:prstGeom>
          <a:noFill/>
          <a:ln w="9525">
            <a:noFill/>
            <a:miter lim="800000"/>
            <a:headEnd/>
            <a:tailEnd/>
          </a:ln>
        </p:spPr>
        <p:txBody>
          <a:bodyPr lIns="91416" tIns="45708" rIns="91416" bIns="45708" anchor="b"/>
          <a:lstStyle/>
          <a:p>
            <a:pPr eaLnBrk="0" hangingPunct="0"/>
            <a:r>
              <a:rPr lang="en-US" sz="1200">
                <a:solidFill>
                  <a:srgbClr val="000000"/>
                </a:solidFill>
              </a:rPr>
              <a:t>NCR Confidential</a:t>
            </a:r>
          </a:p>
        </p:txBody>
      </p:sp>
      <p:sp>
        <p:nvSpPr>
          <p:cNvPr id="56323" name="Rectangle 7"/>
          <p:cNvSpPr txBox="1">
            <a:spLocks noGrp="1" noChangeArrowheads="1"/>
          </p:cNvSpPr>
          <p:nvPr/>
        </p:nvSpPr>
        <p:spPr bwMode="auto">
          <a:xfrm>
            <a:off x="3884030" y="8685074"/>
            <a:ext cx="2972421" cy="457358"/>
          </a:xfrm>
          <a:prstGeom prst="rect">
            <a:avLst/>
          </a:prstGeom>
          <a:noFill/>
          <a:ln w="9525">
            <a:noFill/>
            <a:miter lim="800000"/>
            <a:headEnd/>
            <a:tailEnd/>
          </a:ln>
        </p:spPr>
        <p:txBody>
          <a:bodyPr lIns="91416" tIns="45708" rIns="91416" bIns="45708" anchor="b"/>
          <a:lstStyle/>
          <a:p>
            <a:pPr algn="r" eaLnBrk="0" hangingPunct="0"/>
            <a:fld id="{AE820AE5-B5D1-4734-B7F3-C0DE102CD062}" type="slidenum">
              <a:rPr lang="en-US" sz="1200">
                <a:solidFill>
                  <a:srgbClr val="000000"/>
                </a:solidFill>
              </a:rPr>
              <a:pPr algn="r" eaLnBrk="0" hangingPunct="0"/>
              <a:t>12</a:t>
            </a:fld>
            <a:endParaRPr lang="en-US" sz="1200">
              <a:solidFill>
                <a:srgbClr val="000000"/>
              </a:solidFill>
            </a:endParaRPr>
          </a:p>
        </p:txBody>
      </p:sp>
      <p:sp>
        <p:nvSpPr>
          <p:cNvPr id="5632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632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a:t>The benefit of the integrated all-in-one design gives you flexibility to mount the XR7 on a tabletop stand, a wall or a pole, or even a kiosk pedestal to best fit your needs and fit within your existing store layout.  The slim profile saves you space and gives you more room for customer service activities or even to display impulse items at the cash wrap (for DSR) or the </a:t>
            </a:r>
            <a:r>
              <a:rPr lang="en-US" dirty="0" err="1"/>
              <a:t>checkstand</a:t>
            </a:r>
            <a:r>
              <a:rPr lang="en-US" dirty="0"/>
              <a:t> (for food).</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pPr>
              <a:defRPr/>
            </a:pPr>
            <a:fld id="{54DF2175-7DAB-6E40-A633-1A053EC371F7}" type="slidenum">
              <a:rPr lang="en-US" smtClean="0"/>
              <a:pPr>
                <a:defRPr/>
              </a:pPr>
              <a:t>13</a:t>
            </a:fld>
            <a:endParaRPr lang="en-US"/>
          </a:p>
        </p:txBody>
      </p:sp>
      <p:sp>
        <p:nvSpPr>
          <p:cNvPr id="5" name="Notes Placeholder 2"/>
          <p:cNvSpPr txBox="1">
            <a:spLocks/>
          </p:cNvSpPr>
          <p:nvPr/>
        </p:nvSpPr>
        <p:spPr>
          <a:xfrm>
            <a:off x="521805" y="4495800"/>
            <a:ext cx="5802796" cy="4114800"/>
          </a:xfrm>
          <a:prstGeom prst="rect">
            <a:avLst/>
          </a:prstGeom>
          <a:solidFill>
            <a:srgbClr val="FFFF00"/>
          </a:solidFill>
        </p:spPr>
        <p:txBody>
          <a:bodyPr vert="horz" lIns="91416" tIns="45708" rIns="91416" bIns="45708" rtlCol="0"/>
          <a:lstStyle>
            <a:lvl1pPr marL="0" algn="l" defTabSz="1306220" rtl="0" eaLnBrk="1" latinLnBrk="0" hangingPunct="1">
              <a:defRPr sz="1700" kern="1200">
                <a:solidFill>
                  <a:schemeClr val="tx1"/>
                </a:solidFill>
                <a:latin typeface="+mn-lt"/>
                <a:ea typeface="+mn-ea"/>
                <a:cs typeface="+mn-cs"/>
              </a:defRPr>
            </a:lvl1pPr>
            <a:lvl2pPr marL="653110" algn="l" defTabSz="1306220" rtl="0" eaLnBrk="1" latinLnBrk="0" hangingPunct="1">
              <a:defRPr sz="1700" kern="1200">
                <a:solidFill>
                  <a:schemeClr val="tx1"/>
                </a:solidFill>
                <a:latin typeface="+mn-lt"/>
                <a:ea typeface="+mn-ea"/>
                <a:cs typeface="+mn-cs"/>
              </a:defRPr>
            </a:lvl2pPr>
            <a:lvl3pPr marL="1306220" algn="l" defTabSz="1306220" rtl="0" eaLnBrk="1" latinLnBrk="0" hangingPunct="1">
              <a:defRPr sz="1700" kern="1200">
                <a:solidFill>
                  <a:schemeClr val="tx1"/>
                </a:solidFill>
                <a:latin typeface="+mn-lt"/>
                <a:ea typeface="+mn-ea"/>
                <a:cs typeface="+mn-cs"/>
              </a:defRPr>
            </a:lvl3pPr>
            <a:lvl4pPr marL="1959331" algn="l" defTabSz="1306220" rtl="0" eaLnBrk="1" latinLnBrk="0" hangingPunct="1">
              <a:defRPr sz="1700" kern="1200">
                <a:solidFill>
                  <a:schemeClr val="tx1"/>
                </a:solidFill>
                <a:latin typeface="+mn-lt"/>
                <a:ea typeface="+mn-ea"/>
                <a:cs typeface="+mn-cs"/>
              </a:defRPr>
            </a:lvl4pPr>
            <a:lvl5pPr marL="2612441" algn="l" defTabSz="1306220" rtl="0" eaLnBrk="1" latinLnBrk="0" hangingPunct="1">
              <a:defRPr sz="1700" kern="1200">
                <a:solidFill>
                  <a:schemeClr val="tx1"/>
                </a:solidFill>
                <a:latin typeface="+mn-lt"/>
                <a:ea typeface="+mn-ea"/>
                <a:cs typeface="+mn-cs"/>
              </a:defRPr>
            </a:lvl5pPr>
            <a:lvl6pPr marL="3265551" algn="l" defTabSz="1306220" rtl="0" eaLnBrk="1" latinLnBrk="0" hangingPunct="1">
              <a:defRPr sz="1700" kern="1200">
                <a:solidFill>
                  <a:schemeClr val="tx1"/>
                </a:solidFill>
                <a:latin typeface="+mn-lt"/>
                <a:ea typeface="+mn-ea"/>
                <a:cs typeface="+mn-cs"/>
              </a:defRPr>
            </a:lvl6pPr>
            <a:lvl7pPr marL="3918661" algn="l" defTabSz="1306220" rtl="0" eaLnBrk="1" latinLnBrk="0" hangingPunct="1">
              <a:defRPr sz="1700" kern="1200">
                <a:solidFill>
                  <a:schemeClr val="tx1"/>
                </a:solidFill>
                <a:latin typeface="+mn-lt"/>
                <a:ea typeface="+mn-ea"/>
                <a:cs typeface="+mn-cs"/>
              </a:defRPr>
            </a:lvl7pPr>
            <a:lvl8pPr marL="4571771" algn="l" defTabSz="1306220" rtl="0" eaLnBrk="1" latinLnBrk="0" hangingPunct="1">
              <a:defRPr sz="1700" kern="1200">
                <a:solidFill>
                  <a:schemeClr val="tx1"/>
                </a:solidFill>
                <a:latin typeface="+mn-lt"/>
                <a:ea typeface="+mn-ea"/>
                <a:cs typeface="+mn-cs"/>
              </a:defRPr>
            </a:lvl8pPr>
            <a:lvl9pPr marL="5224882" algn="l" defTabSz="1306220" rtl="0" eaLnBrk="1" latinLnBrk="0" hangingPunct="1">
              <a:defRPr sz="1700" kern="1200">
                <a:solidFill>
                  <a:schemeClr val="tx1"/>
                </a:solidFill>
                <a:latin typeface="+mn-lt"/>
                <a:ea typeface="+mn-ea"/>
                <a:cs typeface="+mn-cs"/>
              </a:defRPr>
            </a:lvl9pPr>
          </a:lstStyle>
          <a:p>
            <a:r>
              <a:rPr lang="en-US" dirty="0"/>
              <a:t>While the RealPOS XR7 is a refined and stylish product, we didn’t make any compromises on its ruggedness and durability.  The XR7 is engineered from the ground up to operate in harsh retail environments. It is built to last and endure the mishaps and accidental spills that can occur in a retail store. </a:t>
            </a:r>
          </a:p>
          <a:p>
            <a:r>
              <a:rPr lang="en-US" dirty="0"/>
              <a:t>  </a:t>
            </a:r>
          </a:p>
          <a:p>
            <a:r>
              <a:rPr lang="en-US" dirty="0"/>
              <a:t>MOVE THIS CONTENT TO NEXT SLIDE</a:t>
            </a:r>
          </a:p>
          <a:p>
            <a:r>
              <a:rPr lang="en-US" dirty="0"/>
              <a:t>Connectivity is  another pain point for most of our customers so we’ve carefully thought through the design ensuring latching connections, integrated cable retention and powered ports to support the peripherals and avoid having additional power bricks and cables to preserve a clean, elegant looking checkout area.</a:t>
            </a:r>
          </a:p>
        </p:txBody>
      </p:sp>
      <p:sp>
        <p:nvSpPr>
          <p:cNvPr id="3" name="Notes Placeholder 2"/>
          <p:cNvSpPr>
            <a:spLocks noGrp="1"/>
          </p:cNvSpPr>
          <p:nvPr>
            <p:ph type="body" idx="1"/>
          </p:nvPr>
        </p:nvSpPr>
        <p:spPr/>
        <p:txBody>
          <a:bodyPr/>
          <a:lstStyle/>
          <a:p>
            <a:pPr defTabSz="1286496" eaLnBrk="1" fontAlgn="auto" hangingPunct="1">
              <a:spcBef>
                <a:spcPts val="0"/>
              </a:spcBef>
              <a:spcAft>
                <a:spcPts val="0"/>
              </a:spcAft>
              <a:defRPr/>
            </a:pPr>
            <a:r>
              <a:rPr lang="en-US" sz="1700" dirty="0">
                <a:ea typeface="+mn-ea"/>
                <a:cs typeface="+mn-cs"/>
              </a:rPr>
              <a:t>With over a million point-of-sale (POS) systems installed globally, NCR is committed to designing, manufacturing and testing to the unique demands of the retail market.   Our POS terminals are not general purpose, office PCs that have been </a:t>
            </a:r>
            <a:r>
              <a:rPr lang="en-US" sz="1700" i="1" dirty="0">
                <a:ea typeface="+mn-ea"/>
                <a:cs typeface="+mn-cs"/>
              </a:rPr>
              <a:t>repackaged</a:t>
            </a:r>
            <a:r>
              <a:rPr lang="en-US" sz="1700" dirty="0">
                <a:ea typeface="+mn-ea"/>
                <a:cs typeface="+mn-cs"/>
              </a:rPr>
              <a:t> or </a:t>
            </a:r>
            <a:r>
              <a:rPr lang="en-US" sz="1700" i="1" dirty="0">
                <a:ea typeface="+mn-ea"/>
                <a:cs typeface="+mn-cs"/>
              </a:rPr>
              <a:t>customized</a:t>
            </a:r>
            <a:r>
              <a:rPr lang="en-US" sz="1700" dirty="0">
                <a:ea typeface="+mn-ea"/>
                <a:cs typeface="+mn-cs"/>
              </a:rPr>
              <a:t> for retail.  NCR’s solutions are </a:t>
            </a:r>
            <a:r>
              <a:rPr lang="en-US" sz="1700" u="sng" dirty="0">
                <a:ea typeface="+mn-ea"/>
                <a:cs typeface="+mn-cs"/>
              </a:rPr>
              <a:t>purpose-built</a:t>
            </a:r>
            <a:r>
              <a:rPr lang="en-US" sz="1700" dirty="0">
                <a:ea typeface="+mn-ea"/>
                <a:cs typeface="+mn-cs"/>
              </a:rPr>
              <a:t> specifically for a retail store environment.  NCR methodically determines what features and capabilities are important to meet the varied need.  </a:t>
            </a:r>
          </a:p>
          <a:p>
            <a:pPr defTabSz="1286496" eaLnBrk="1" fontAlgn="auto" hangingPunct="1">
              <a:spcBef>
                <a:spcPts val="0"/>
              </a:spcBef>
              <a:spcAft>
                <a:spcPts val="0"/>
              </a:spcAft>
              <a:defRPr/>
            </a:pPr>
            <a:r>
              <a:rPr lang="en-US" sz="1700" dirty="0">
                <a:ea typeface="+mn-ea"/>
                <a:cs typeface="+mn-cs"/>
              </a:rPr>
              <a:t>A retail environment exposes terminals to extreme conditions including increased temperatures, dirt, dust, grime, shock, vibration, spills, magnetic fields, and radio frequency (RF) interference uncommon in a typical home or office environment.  PCs are not designed or tested to survive these common retail hazards making them more susceptible to failure and shorter life cycles.  </a:t>
            </a:r>
          </a:p>
          <a:p>
            <a:r>
              <a:rPr lang="en-US" sz="1700" dirty="0">
                <a:ea typeface="+mn-ea"/>
                <a:cs typeface="+mn-cs"/>
              </a:rPr>
              <a:t>s of retailers, and we design and build our terminals to meet and exceed these unique requirements.  </a:t>
            </a:r>
          </a:p>
        </p:txBody>
      </p:sp>
    </p:spTree>
    <p:extLst>
      <p:ext uri="{BB962C8B-B14F-4D97-AF65-F5344CB8AC3E}">
        <p14:creationId xmlns:p14="http://schemas.microsoft.com/office/powerpoint/2010/main" val="3771437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6"/>
          <p:cNvSpPr txBox="1">
            <a:spLocks noGrp="1" noChangeArrowheads="1"/>
          </p:cNvSpPr>
          <p:nvPr/>
        </p:nvSpPr>
        <p:spPr bwMode="auto">
          <a:xfrm>
            <a:off x="0" y="8685213"/>
            <a:ext cx="2971800" cy="457200"/>
          </a:xfrm>
          <a:prstGeom prst="rect">
            <a:avLst/>
          </a:prstGeom>
          <a:noFill/>
          <a:ln w="9525">
            <a:noFill/>
            <a:miter lim="800000"/>
            <a:headEnd/>
            <a:tailEnd/>
          </a:ln>
        </p:spPr>
        <p:txBody>
          <a:bodyPr lIns="91416" tIns="45708" rIns="91416" bIns="45708" anchor="b"/>
          <a:lstStyle/>
          <a:p>
            <a:pPr eaLnBrk="0" hangingPunct="0"/>
            <a:r>
              <a:rPr lang="en-US" sz="1200">
                <a:solidFill>
                  <a:srgbClr val="000000"/>
                </a:solidFill>
              </a:rPr>
              <a:t>NCR Confidential</a:t>
            </a:r>
          </a:p>
        </p:txBody>
      </p:sp>
      <p:sp>
        <p:nvSpPr>
          <p:cNvPr id="21507"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16" tIns="45708" rIns="91416" bIns="45708" anchor="b"/>
          <a:lstStyle/>
          <a:p>
            <a:pPr algn="r" eaLnBrk="0" hangingPunct="0"/>
            <a:fld id="{951B32CB-8CC5-47D8-8CED-0F4C0F96F585}" type="slidenum">
              <a:rPr lang="en-US" sz="1200">
                <a:solidFill>
                  <a:srgbClr val="000000"/>
                </a:solidFill>
              </a:rPr>
              <a:pPr algn="r" eaLnBrk="0" hangingPunct="0"/>
              <a:t>14</a:t>
            </a:fld>
            <a:endParaRPr lang="en-US" sz="1200">
              <a:solidFill>
                <a:srgbClr val="000000"/>
              </a:solidFill>
            </a:endParaRPr>
          </a:p>
        </p:txBody>
      </p:sp>
      <p:sp>
        <p:nvSpPr>
          <p:cNvPr id="21508" name="Rectangle 2"/>
          <p:cNvSpPr>
            <a:spLocks noGrp="1" noRot="1" noChangeAspect="1" noChangeArrowheads="1" noTextEdit="1"/>
          </p:cNvSpPr>
          <p:nvPr>
            <p:ph type="sldImg"/>
          </p:nvPr>
        </p:nvSpPr>
        <p:spPr bwMode="auto">
          <a:xfrm>
            <a:off x="382588" y="685800"/>
            <a:ext cx="6094412" cy="3429000"/>
          </a:xfrm>
          <a:noFill/>
          <a:ln>
            <a:solidFill>
              <a:srgbClr val="000000"/>
            </a:solidFill>
            <a:miter lim="800000"/>
            <a:headEnd/>
            <a:tailEnd/>
          </a:ln>
        </p:spPr>
      </p:sp>
      <p:sp>
        <p:nvSpPr>
          <p:cNvPr id="21509" name="Rectangle 3"/>
          <p:cNvSpPr>
            <a:spLocks noGrp="1" noChangeArrowheads="1"/>
          </p:cNvSpPr>
          <p:nvPr>
            <p:ph type="body" idx="1"/>
          </p:nvPr>
        </p:nvSpPr>
        <p:spPr bwMode="auto">
          <a:xfrm>
            <a:off x="372717" y="4343400"/>
            <a:ext cx="6187109" cy="4570413"/>
          </a:xfrm>
          <a:noFill/>
        </p:spPr>
        <p:txBody>
          <a:bodyPr wrap="square" numCol="1" anchor="t" anchorCtr="0" compatLnSpc="1">
            <a:prstTxWarp prst="textNoShape">
              <a:avLst/>
            </a:prstTxWarp>
          </a:bodyPr>
          <a:lstStyle/>
          <a:p>
            <a:pPr eaLnBrk="1" hangingPunct="1">
              <a:spcBef>
                <a:spcPct val="0"/>
              </a:spcBef>
            </a:pPr>
            <a:r>
              <a:rPr lang="en-US" sz="1600" dirty="0"/>
              <a:t>The RealPOS XR7 delivers best-in-class performance with the latest Intel technology.   It is the world’s first POS terminal to feature the 4</a:t>
            </a:r>
            <a:r>
              <a:rPr lang="en-US" sz="1600" baseline="30000" dirty="0"/>
              <a:t>th</a:t>
            </a:r>
            <a:r>
              <a:rPr lang="en-US" sz="1600" dirty="0"/>
              <a:t> generation Intel Core processor family to provide extreme performance and future proof your technology investment. The processors we selected are from Intel’s Embedded Roadmap  to ensure a long product lifecycles and extended parts availability.  </a:t>
            </a:r>
          </a:p>
          <a:p>
            <a:pPr eaLnBrk="1" hangingPunct="1">
              <a:spcBef>
                <a:spcPct val="0"/>
              </a:spcBef>
            </a:pPr>
            <a:endParaRPr lang="en-US" sz="1600" dirty="0"/>
          </a:p>
          <a:p>
            <a:pPr eaLnBrk="1" hangingPunct="1">
              <a:spcBef>
                <a:spcPct val="0"/>
              </a:spcBef>
            </a:pPr>
            <a:r>
              <a:rPr lang="en-US" sz="1600" dirty="0"/>
              <a:t>The XR7 supports fast DDR3 1600 Memory for excellent performance.*  </a:t>
            </a:r>
          </a:p>
          <a:p>
            <a:pPr eaLnBrk="1" hangingPunct="1">
              <a:spcBef>
                <a:spcPct val="0"/>
              </a:spcBef>
            </a:pPr>
            <a:endParaRPr lang="en-US" sz="1600" dirty="0"/>
          </a:p>
          <a:p>
            <a:pPr eaLnBrk="1" hangingPunct="1">
              <a:spcBef>
                <a:spcPct val="0"/>
              </a:spcBef>
            </a:pPr>
            <a:r>
              <a:rPr lang="en-US" sz="1600" dirty="0"/>
              <a:t>The RealPOS XR7 also features an enterprise-class 80GB Solid State Drive, providing increased performance and reliability over traditional hard disk drives with rotating media.   If required we do offer a high capacity 500GB hard disk drive.  In addition, while the XR7 is compact it can also support dual hard drives with RAID for redundancy. </a:t>
            </a:r>
          </a:p>
          <a:p>
            <a:pPr eaLnBrk="1" hangingPunct="1">
              <a:spcBef>
                <a:spcPct val="0"/>
              </a:spcBef>
            </a:pPr>
            <a:endParaRPr lang="en-US" sz="1600" dirty="0"/>
          </a:p>
          <a:p>
            <a:pPr eaLnBrk="1" hangingPunct="1">
              <a:spcBef>
                <a:spcPct val="0"/>
              </a:spcBef>
            </a:pPr>
            <a:r>
              <a:rPr lang="en-US" sz="1600" dirty="0"/>
              <a:t>*NOTE:  The XR7 supports 16GB DDR3 via two memory slots (2 x 8GB).  8GB Memory Modules are not available in Release 1.0.   Please contact Solutions Management for availability information. </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3DE52D-9E31-474C-ADCF-3D7946BA6A64}" type="slidenum">
              <a:rPr lang="en-US" smtClean="0"/>
              <a:t>15</a:t>
            </a:fld>
            <a:endParaRPr lang="en-US" dirty="0"/>
          </a:p>
        </p:txBody>
      </p:sp>
    </p:spTree>
    <p:extLst>
      <p:ext uri="{BB962C8B-B14F-4D97-AF65-F5344CB8AC3E}">
        <p14:creationId xmlns:p14="http://schemas.microsoft.com/office/powerpoint/2010/main" val="15921230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pPr>
              <a:defRPr/>
            </a:pPr>
            <a:fld id="{54DF2175-7DAB-6E40-A633-1A053EC371F7}" type="slidenum">
              <a:rPr lang="en-US" smtClean="0"/>
              <a:pPr>
                <a:defRPr/>
              </a:pPr>
              <a:t>16</a:t>
            </a:fld>
            <a:endParaRPr lang="en-US"/>
          </a:p>
        </p:txBody>
      </p:sp>
      <p:sp>
        <p:nvSpPr>
          <p:cNvPr id="5" name="Notes Placeholder 2"/>
          <p:cNvSpPr txBox="1">
            <a:spLocks/>
          </p:cNvSpPr>
          <p:nvPr/>
        </p:nvSpPr>
        <p:spPr>
          <a:xfrm>
            <a:off x="533400" y="4541070"/>
            <a:ext cx="5931747" cy="4156234"/>
          </a:xfrm>
          <a:prstGeom prst="rect">
            <a:avLst/>
          </a:prstGeom>
          <a:solidFill>
            <a:srgbClr val="FFFF00"/>
          </a:solidFill>
        </p:spPr>
        <p:txBody>
          <a:bodyPr vert="horz" lIns="92818" tIns="46409" rIns="92818" bIns="46409" rtlCol="0"/>
          <a:lstStyle>
            <a:lvl1pPr marL="0" algn="l" defTabSz="1306220" rtl="0" eaLnBrk="1" latinLnBrk="0" hangingPunct="1">
              <a:defRPr sz="1700" kern="1200">
                <a:solidFill>
                  <a:schemeClr val="tx1"/>
                </a:solidFill>
                <a:latin typeface="+mn-lt"/>
                <a:ea typeface="+mn-ea"/>
                <a:cs typeface="+mn-cs"/>
              </a:defRPr>
            </a:lvl1pPr>
            <a:lvl2pPr marL="653110" algn="l" defTabSz="1306220" rtl="0" eaLnBrk="1" latinLnBrk="0" hangingPunct="1">
              <a:defRPr sz="1700" kern="1200">
                <a:solidFill>
                  <a:schemeClr val="tx1"/>
                </a:solidFill>
                <a:latin typeface="+mn-lt"/>
                <a:ea typeface="+mn-ea"/>
                <a:cs typeface="+mn-cs"/>
              </a:defRPr>
            </a:lvl2pPr>
            <a:lvl3pPr marL="1306220" algn="l" defTabSz="1306220" rtl="0" eaLnBrk="1" latinLnBrk="0" hangingPunct="1">
              <a:defRPr sz="1700" kern="1200">
                <a:solidFill>
                  <a:schemeClr val="tx1"/>
                </a:solidFill>
                <a:latin typeface="+mn-lt"/>
                <a:ea typeface="+mn-ea"/>
                <a:cs typeface="+mn-cs"/>
              </a:defRPr>
            </a:lvl3pPr>
            <a:lvl4pPr marL="1959331" algn="l" defTabSz="1306220" rtl="0" eaLnBrk="1" latinLnBrk="0" hangingPunct="1">
              <a:defRPr sz="1700" kern="1200">
                <a:solidFill>
                  <a:schemeClr val="tx1"/>
                </a:solidFill>
                <a:latin typeface="+mn-lt"/>
                <a:ea typeface="+mn-ea"/>
                <a:cs typeface="+mn-cs"/>
              </a:defRPr>
            </a:lvl4pPr>
            <a:lvl5pPr marL="2612441" algn="l" defTabSz="1306220" rtl="0" eaLnBrk="1" latinLnBrk="0" hangingPunct="1">
              <a:defRPr sz="1700" kern="1200">
                <a:solidFill>
                  <a:schemeClr val="tx1"/>
                </a:solidFill>
                <a:latin typeface="+mn-lt"/>
                <a:ea typeface="+mn-ea"/>
                <a:cs typeface="+mn-cs"/>
              </a:defRPr>
            </a:lvl5pPr>
            <a:lvl6pPr marL="3265551" algn="l" defTabSz="1306220" rtl="0" eaLnBrk="1" latinLnBrk="0" hangingPunct="1">
              <a:defRPr sz="1700" kern="1200">
                <a:solidFill>
                  <a:schemeClr val="tx1"/>
                </a:solidFill>
                <a:latin typeface="+mn-lt"/>
                <a:ea typeface="+mn-ea"/>
                <a:cs typeface="+mn-cs"/>
              </a:defRPr>
            </a:lvl6pPr>
            <a:lvl7pPr marL="3918661" algn="l" defTabSz="1306220" rtl="0" eaLnBrk="1" latinLnBrk="0" hangingPunct="1">
              <a:defRPr sz="1700" kern="1200">
                <a:solidFill>
                  <a:schemeClr val="tx1"/>
                </a:solidFill>
                <a:latin typeface="+mn-lt"/>
                <a:ea typeface="+mn-ea"/>
                <a:cs typeface="+mn-cs"/>
              </a:defRPr>
            </a:lvl7pPr>
            <a:lvl8pPr marL="4571771" algn="l" defTabSz="1306220" rtl="0" eaLnBrk="1" latinLnBrk="0" hangingPunct="1">
              <a:defRPr sz="1700" kern="1200">
                <a:solidFill>
                  <a:schemeClr val="tx1"/>
                </a:solidFill>
                <a:latin typeface="+mn-lt"/>
                <a:ea typeface="+mn-ea"/>
                <a:cs typeface="+mn-cs"/>
              </a:defRPr>
            </a:lvl8pPr>
            <a:lvl9pPr marL="5224882" algn="l" defTabSz="1306220" rtl="0" eaLnBrk="1" latinLnBrk="0" hangingPunct="1">
              <a:defRPr sz="1700" kern="1200">
                <a:solidFill>
                  <a:schemeClr val="tx1"/>
                </a:solidFill>
                <a:latin typeface="+mn-lt"/>
                <a:ea typeface="+mn-ea"/>
                <a:cs typeface="+mn-cs"/>
              </a:defRPr>
            </a:lvl9pPr>
          </a:lstStyle>
          <a:p>
            <a:r>
              <a:rPr lang="en-US" dirty="0"/>
              <a:t>While the RealPOS XR7 is a refined and stylish product, we didn’t make any compromises on its ruggedness and durability.  The XR7 is engineered from the ground up to operate in harsh retail environments. It is built to last and endure the mishaps and accidental spills that can occur in a retail store. </a:t>
            </a:r>
          </a:p>
          <a:p>
            <a:r>
              <a:rPr lang="en-US" dirty="0"/>
              <a:t>  </a:t>
            </a:r>
          </a:p>
          <a:p>
            <a:r>
              <a:rPr lang="en-US" dirty="0"/>
              <a:t>MOVE THIS CONTENT TO NEXT SLIDE</a:t>
            </a:r>
          </a:p>
          <a:p>
            <a:r>
              <a:rPr lang="en-US" dirty="0"/>
              <a:t>Connectivity is  another pain point for most of our customers so we’ve carefully thought through the design ensuring latching connections, integrated cable retention and powered ports to support the peripherals and avoid having additional power bricks and cables to preserve a clean, elegant looking checkout area.</a:t>
            </a:r>
          </a:p>
        </p:txBody>
      </p:sp>
      <p:sp>
        <p:nvSpPr>
          <p:cNvPr id="3" name="Notes Placeholder 2"/>
          <p:cNvSpPr>
            <a:spLocks noGrp="1"/>
          </p:cNvSpPr>
          <p:nvPr>
            <p:ph type="body" idx="1"/>
          </p:nvPr>
        </p:nvSpPr>
        <p:spPr/>
        <p:txBody>
          <a:bodyPr/>
          <a:lstStyle/>
          <a:p>
            <a:pPr marL="0" marR="0" indent="0" algn="l" defTabSz="1306220" rtl="0" eaLnBrk="1" fontAlgn="auto" latinLnBrk="0" hangingPunct="1">
              <a:lnSpc>
                <a:spcPct val="100000"/>
              </a:lnSpc>
              <a:spcBef>
                <a:spcPts val="0"/>
              </a:spcBef>
              <a:spcAft>
                <a:spcPts val="0"/>
              </a:spcAft>
              <a:buClrTx/>
              <a:buSzTx/>
              <a:buFontTx/>
              <a:buNone/>
              <a:tabLst/>
              <a:defRPr/>
            </a:pPr>
            <a:r>
              <a:rPr lang="en-US" sz="1700" kern="1200" dirty="0">
                <a:solidFill>
                  <a:schemeClr val="tx1"/>
                </a:solidFill>
                <a:effectLst/>
                <a:latin typeface="+mn-lt"/>
                <a:ea typeface="+mn-ea"/>
                <a:cs typeface="+mn-cs"/>
              </a:rPr>
              <a:t>With over a million point-of-sale (POS) systems installed globally, NCR is committed to designing, manufacturing and testing to the unique demands of the retail market.   Our POS terminals are not general purpose, office PCs that have been </a:t>
            </a:r>
            <a:r>
              <a:rPr lang="en-US" sz="1700" i="1" kern="1200" dirty="0">
                <a:solidFill>
                  <a:schemeClr val="tx1"/>
                </a:solidFill>
                <a:effectLst/>
                <a:latin typeface="+mn-lt"/>
                <a:ea typeface="+mn-ea"/>
                <a:cs typeface="+mn-cs"/>
              </a:rPr>
              <a:t>repackaged</a:t>
            </a:r>
            <a:r>
              <a:rPr lang="en-US" sz="1700" kern="1200" dirty="0">
                <a:solidFill>
                  <a:schemeClr val="tx1"/>
                </a:solidFill>
                <a:effectLst/>
                <a:latin typeface="+mn-lt"/>
                <a:ea typeface="+mn-ea"/>
                <a:cs typeface="+mn-cs"/>
              </a:rPr>
              <a:t> or </a:t>
            </a:r>
            <a:r>
              <a:rPr lang="en-US" sz="1700" i="1" kern="1200" dirty="0">
                <a:solidFill>
                  <a:schemeClr val="tx1"/>
                </a:solidFill>
                <a:effectLst/>
                <a:latin typeface="+mn-lt"/>
                <a:ea typeface="+mn-ea"/>
                <a:cs typeface="+mn-cs"/>
              </a:rPr>
              <a:t>customized</a:t>
            </a:r>
            <a:r>
              <a:rPr lang="en-US" sz="1700" kern="1200" dirty="0">
                <a:solidFill>
                  <a:schemeClr val="tx1"/>
                </a:solidFill>
                <a:effectLst/>
                <a:latin typeface="+mn-lt"/>
                <a:ea typeface="+mn-ea"/>
                <a:cs typeface="+mn-cs"/>
              </a:rPr>
              <a:t> for retail.  NCR’s solutions are </a:t>
            </a:r>
            <a:r>
              <a:rPr lang="en-US" sz="1700" u="sng" kern="1200" dirty="0">
                <a:solidFill>
                  <a:schemeClr val="tx1"/>
                </a:solidFill>
                <a:effectLst/>
                <a:latin typeface="+mn-lt"/>
                <a:ea typeface="+mn-ea"/>
                <a:cs typeface="+mn-cs"/>
              </a:rPr>
              <a:t>purpose-built</a:t>
            </a:r>
            <a:r>
              <a:rPr lang="en-US" sz="1700" kern="1200" dirty="0">
                <a:solidFill>
                  <a:schemeClr val="tx1"/>
                </a:solidFill>
                <a:effectLst/>
                <a:latin typeface="+mn-lt"/>
                <a:ea typeface="+mn-ea"/>
                <a:cs typeface="+mn-cs"/>
              </a:rPr>
              <a:t> specifically for a retail store environment.  NCR methodically determines what features and capabilities are important to meet the varied need.  </a:t>
            </a:r>
          </a:p>
          <a:p>
            <a:pPr marL="0" marR="0" indent="0" algn="l" defTabSz="1306220" rtl="0" eaLnBrk="1" fontAlgn="auto" latinLnBrk="0" hangingPunct="1">
              <a:lnSpc>
                <a:spcPct val="100000"/>
              </a:lnSpc>
              <a:spcBef>
                <a:spcPts val="0"/>
              </a:spcBef>
              <a:spcAft>
                <a:spcPts val="0"/>
              </a:spcAft>
              <a:buClrTx/>
              <a:buSzTx/>
              <a:buFontTx/>
              <a:buNone/>
              <a:tabLst/>
              <a:defRPr/>
            </a:pPr>
            <a:r>
              <a:rPr lang="en-US" sz="1700" kern="1200" dirty="0">
                <a:solidFill>
                  <a:schemeClr val="tx1"/>
                </a:solidFill>
                <a:effectLst/>
                <a:latin typeface="+mn-lt"/>
                <a:ea typeface="+mn-ea"/>
                <a:cs typeface="+mn-cs"/>
              </a:rPr>
              <a:t>A retail environment exposes terminals to extreme conditions including increased temperatures, dirt, dust, grime, shock, vibration, spills, magnetic fields, and radio frequency (RF) interference uncommon in a typical home or office environment.  PCs are not designed or tested to survive these common retail hazards making them more susceptible to failure and shorter life cycles.  </a:t>
            </a:r>
          </a:p>
          <a:p>
            <a:r>
              <a:rPr lang="en-US" sz="1700" kern="1200" dirty="0">
                <a:solidFill>
                  <a:schemeClr val="tx1"/>
                </a:solidFill>
                <a:effectLst/>
                <a:latin typeface="+mn-lt"/>
                <a:ea typeface="+mn-ea"/>
                <a:cs typeface="+mn-cs"/>
              </a:rPr>
              <a:t>s of retailers, and we design and build our terminals to meet and exceed these unique requirements.  </a:t>
            </a:r>
          </a:p>
        </p:txBody>
      </p:sp>
    </p:spTree>
    <p:extLst>
      <p:ext uri="{BB962C8B-B14F-4D97-AF65-F5344CB8AC3E}">
        <p14:creationId xmlns:p14="http://schemas.microsoft.com/office/powerpoint/2010/main" val="8056210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6"/>
          <p:cNvSpPr txBox="1">
            <a:spLocks noGrp="1" noChangeArrowheads="1"/>
          </p:cNvSpPr>
          <p:nvPr/>
        </p:nvSpPr>
        <p:spPr bwMode="auto">
          <a:xfrm>
            <a:off x="3" y="8685074"/>
            <a:ext cx="2972421" cy="457358"/>
          </a:xfrm>
          <a:prstGeom prst="rect">
            <a:avLst/>
          </a:prstGeom>
          <a:noFill/>
          <a:ln w="9525">
            <a:noFill/>
            <a:miter lim="800000"/>
            <a:headEnd/>
            <a:tailEnd/>
          </a:ln>
        </p:spPr>
        <p:txBody>
          <a:bodyPr lIns="91416" tIns="45708" rIns="91416" bIns="45708" anchor="b"/>
          <a:lstStyle/>
          <a:p>
            <a:pPr eaLnBrk="0" hangingPunct="0"/>
            <a:r>
              <a:rPr lang="en-US" sz="1200">
                <a:solidFill>
                  <a:srgbClr val="000000"/>
                </a:solidFill>
                <a:latin typeface="Calibri" pitchFamily="34" charset="0"/>
              </a:rPr>
              <a:t>NCR Confidential</a:t>
            </a:r>
          </a:p>
        </p:txBody>
      </p:sp>
      <p:sp>
        <p:nvSpPr>
          <p:cNvPr id="29699" name="Rectangle 7"/>
          <p:cNvSpPr txBox="1">
            <a:spLocks noGrp="1" noChangeArrowheads="1"/>
          </p:cNvSpPr>
          <p:nvPr/>
        </p:nvSpPr>
        <p:spPr bwMode="auto">
          <a:xfrm>
            <a:off x="3884030" y="8685074"/>
            <a:ext cx="2972421" cy="457358"/>
          </a:xfrm>
          <a:prstGeom prst="rect">
            <a:avLst/>
          </a:prstGeom>
          <a:noFill/>
          <a:ln w="9525">
            <a:noFill/>
            <a:miter lim="800000"/>
            <a:headEnd/>
            <a:tailEnd/>
          </a:ln>
        </p:spPr>
        <p:txBody>
          <a:bodyPr lIns="91416" tIns="45708" rIns="91416" bIns="45708" anchor="b"/>
          <a:lstStyle/>
          <a:p>
            <a:pPr algn="r" eaLnBrk="0" hangingPunct="0"/>
            <a:fld id="{25DAB001-ED79-4199-8AC3-93CE5C40A632}" type="slidenum">
              <a:rPr lang="en-US" sz="1200">
                <a:solidFill>
                  <a:srgbClr val="000000"/>
                </a:solidFill>
                <a:latin typeface="Calibri" pitchFamily="34" charset="0"/>
              </a:rPr>
              <a:pPr algn="r" eaLnBrk="0" hangingPunct="0"/>
              <a:t>17</a:t>
            </a:fld>
            <a:endParaRPr lang="en-US" sz="1200">
              <a:solidFill>
                <a:srgbClr val="000000"/>
              </a:solidFill>
              <a:latin typeface="Calibri" pitchFamily="34" charset="0"/>
            </a:endParaRPr>
          </a:p>
        </p:txBody>
      </p:sp>
      <p:sp>
        <p:nvSpPr>
          <p:cNvPr id="2970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970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a:t>An optional 2 by 20 customer display can also be added to enable you to display pricing, product, or promotional information to the shopper during checkout.  </a:t>
            </a:r>
          </a:p>
          <a:p>
            <a:pPr eaLnBrk="1" hangingPunct="1">
              <a:spcBef>
                <a:spcPct val="0"/>
              </a:spcBef>
            </a:pPr>
            <a:endParaRPr lang="en-US" dirty="0"/>
          </a:p>
          <a:p>
            <a:pPr eaLnBrk="1" hangingPunct="1">
              <a:spcBef>
                <a:spcPct val="0"/>
              </a:spcBef>
            </a:pPr>
            <a:r>
              <a:rPr lang="en-US" dirty="0"/>
              <a:t>The 2 by 20 can be mounted directly to the tabletop stand or an extension arm can be added to the stand to give you the ability to turn the display and be able to swivel it for maximum </a:t>
            </a:r>
            <a:r>
              <a:rPr lang="en-US" dirty="0" err="1"/>
              <a:t>viewability</a:t>
            </a:r>
            <a:r>
              <a:rPr lang="en-US" dirty="0"/>
              <a:t>.  </a:t>
            </a:r>
          </a:p>
          <a:p>
            <a:pPr eaLnBrk="1" hangingPunct="1">
              <a:spcBef>
                <a:spcPct val="0"/>
              </a:spcBef>
            </a:pPr>
            <a:endParaRPr lang="en-US" dirty="0"/>
          </a:p>
          <a:p>
            <a:pPr eaLnBrk="1" hangingPunct="1">
              <a:spcBef>
                <a:spcPct val="0"/>
              </a:spcBef>
            </a:pPr>
            <a:r>
              <a:rPr lang="en-US" dirty="0"/>
              <a:t>If additional mount variation is required, we offer a pole mounted display</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6"/>
          <p:cNvSpPr txBox="1">
            <a:spLocks noGrp="1" noChangeArrowheads="1"/>
          </p:cNvSpPr>
          <p:nvPr/>
        </p:nvSpPr>
        <p:spPr bwMode="auto">
          <a:xfrm>
            <a:off x="3" y="8685074"/>
            <a:ext cx="2972421" cy="457358"/>
          </a:xfrm>
          <a:prstGeom prst="rect">
            <a:avLst/>
          </a:prstGeom>
          <a:noFill/>
          <a:ln w="9525">
            <a:noFill/>
            <a:miter lim="800000"/>
            <a:headEnd/>
            <a:tailEnd/>
          </a:ln>
        </p:spPr>
        <p:txBody>
          <a:bodyPr lIns="91416" tIns="45708" rIns="91416" bIns="45708" anchor="b"/>
          <a:lstStyle/>
          <a:p>
            <a:pPr eaLnBrk="0" hangingPunct="0"/>
            <a:r>
              <a:rPr lang="en-US" sz="1200">
                <a:solidFill>
                  <a:srgbClr val="000000"/>
                </a:solidFill>
                <a:latin typeface="Calibri" pitchFamily="34" charset="0"/>
              </a:rPr>
              <a:t>NCR Confidential</a:t>
            </a:r>
          </a:p>
        </p:txBody>
      </p:sp>
      <p:sp>
        <p:nvSpPr>
          <p:cNvPr id="29699" name="Rectangle 7"/>
          <p:cNvSpPr txBox="1">
            <a:spLocks noGrp="1" noChangeArrowheads="1"/>
          </p:cNvSpPr>
          <p:nvPr/>
        </p:nvSpPr>
        <p:spPr bwMode="auto">
          <a:xfrm>
            <a:off x="3884030" y="8685074"/>
            <a:ext cx="2972421" cy="457358"/>
          </a:xfrm>
          <a:prstGeom prst="rect">
            <a:avLst/>
          </a:prstGeom>
          <a:noFill/>
          <a:ln w="9525">
            <a:noFill/>
            <a:miter lim="800000"/>
            <a:headEnd/>
            <a:tailEnd/>
          </a:ln>
        </p:spPr>
        <p:txBody>
          <a:bodyPr lIns="91416" tIns="45708" rIns="91416" bIns="45708" anchor="b"/>
          <a:lstStyle/>
          <a:p>
            <a:pPr algn="r" eaLnBrk="0" hangingPunct="0"/>
            <a:fld id="{25DAB001-ED79-4199-8AC3-93CE5C40A632}" type="slidenum">
              <a:rPr lang="en-US" sz="1200">
                <a:solidFill>
                  <a:srgbClr val="000000"/>
                </a:solidFill>
                <a:latin typeface="Calibri" pitchFamily="34" charset="0"/>
              </a:rPr>
              <a:pPr algn="r" eaLnBrk="0" hangingPunct="0"/>
              <a:t>18</a:t>
            </a:fld>
            <a:endParaRPr lang="en-US" sz="1200">
              <a:solidFill>
                <a:srgbClr val="000000"/>
              </a:solidFill>
              <a:latin typeface="Calibri" pitchFamily="34" charset="0"/>
            </a:endParaRPr>
          </a:p>
        </p:txBody>
      </p:sp>
      <p:sp>
        <p:nvSpPr>
          <p:cNvPr id="2970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970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a:t>An LCD display</a:t>
            </a:r>
            <a:r>
              <a:rPr lang="en-US" baseline="0" dirty="0"/>
              <a:t> with or without touch can offer a stylish way to deliver customer centric </a:t>
            </a:r>
            <a:r>
              <a:rPr lang="en-US" baseline="0" dirty="0" err="1"/>
              <a:t>maerchandisng</a:t>
            </a:r>
            <a:r>
              <a:rPr lang="en-US" baseline="0" dirty="0"/>
              <a:t> as well as transaction </a:t>
            </a:r>
            <a:r>
              <a:rPr lang="en-US" baseline="0" dirty="0" err="1"/>
              <a:t>detaild</a:t>
            </a:r>
            <a:r>
              <a:rPr lang="en-US" baseline="0" dirty="0"/>
              <a:t>.  </a:t>
            </a:r>
            <a:r>
              <a:rPr lang="en-US" dirty="0"/>
              <a:t>A  10” and 15” matching display option is also available for retailers who want more real estate to communicate upcoming promotions, store specials, promote a store credit card or loyalty program, show a scrolling receipt, etc….</a:t>
            </a:r>
          </a:p>
          <a:p>
            <a:pPr eaLnBrk="1" hangingPunct="1">
              <a:spcBef>
                <a:spcPct val="0"/>
              </a:spcBef>
            </a:pPr>
            <a:endParaRPr lang="en-US" dirty="0"/>
          </a:p>
          <a:p>
            <a:pPr eaLnBrk="1" hangingPunct="1">
              <a:spcBef>
                <a:spcPct val="0"/>
              </a:spcBef>
            </a:pPr>
            <a:r>
              <a:rPr lang="en-US" dirty="0"/>
              <a:t>These</a:t>
            </a:r>
            <a:r>
              <a:rPr lang="en-US" baseline="0" dirty="0"/>
              <a:t> displays </a:t>
            </a:r>
            <a:r>
              <a:rPr lang="en-US" dirty="0"/>
              <a:t>have an option for an integrated MSR and it can be mounted to an extension arm, or even on its own display stand.  The 10” is designed to mount directly to the POS stand if a small </a:t>
            </a:r>
            <a:r>
              <a:rPr lang="en-US" dirty="0" err="1"/>
              <a:t>fooprint</a:t>
            </a:r>
            <a:r>
              <a:rPr lang="en-US" dirty="0"/>
              <a:t> is desired</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lvl1pPr eaLnBrk="0" hangingPunct="0">
              <a:defRPr sz="1600" b="1">
                <a:solidFill>
                  <a:schemeClr val="tx1"/>
                </a:solidFill>
                <a:latin typeface="Arial" charset="0"/>
                <a:cs typeface="Arial" charset="0"/>
              </a:defRPr>
            </a:lvl1pPr>
            <a:lvl2pPr marL="731541" indent="-281362" eaLnBrk="0" hangingPunct="0">
              <a:defRPr sz="1600" b="1">
                <a:solidFill>
                  <a:schemeClr val="tx1"/>
                </a:solidFill>
                <a:latin typeface="Arial" charset="0"/>
                <a:cs typeface="Arial" charset="0"/>
              </a:defRPr>
            </a:lvl2pPr>
            <a:lvl3pPr marL="1125449" indent="-225090" eaLnBrk="0" hangingPunct="0">
              <a:defRPr sz="1600" b="1">
                <a:solidFill>
                  <a:schemeClr val="tx1"/>
                </a:solidFill>
                <a:latin typeface="Arial" charset="0"/>
                <a:cs typeface="Arial" charset="0"/>
              </a:defRPr>
            </a:lvl3pPr>
            <a:lvl4pPr marL="1575629" indent="-225090" eaLnBrk="0" hangingPunct="0">
              <a:defRPr sz="1600" b="1">
                <a:solidFill>
                  <a:schemeClr val="tx1"/>
                </a:solidFill>
                <a:latin typeface="Arial" charset="0"/>
                <a:cs typeface="Arial" charset="0"/>
              </a:defRPr>
            </a:lvl4pPr>
            <a:lvl5pPr marL="2025807" indent="-225090" eaLnBrk="0" hangingPunct="0">
              <a:defRPr sz="1600" b="1">
                <a:solidFill>
                  <a:schemeClr val="tx1"/>
                </a:solidFill>
                <a:latin typeface="Arial" charset="0"/>
                <a:cs typeface="Arial" charset="0"/>
              </a:defRPr>
            </a:lvl5pPr>
            <a:lvl6pPr marL="2475988" indent="-225090" algn="ctr" eaLnBrk="0" fontAlgn="base" hangingPunct="0">
              <a:spcBef>
                <a:spcPct val="0"/>
              </a:spcBef>
              <a:spcAft>
                <a:spcPct val="0"/>
              </a:spcAft>
              <a:defRPr sz="1600" b="1">
                <a:solidFill>
                  <a:schemeClr val="tx1"/>
                </a:solidFill>
                <a:latin typeface="Arial" charset="0"/>
                <a:cs typeface="Arial" charset="0"/>
              </a:defRPr>
            </a:lvl6pPr>
            <a:lvl7pPr marL="2926168" indent="-225090" algn="ctr" eaLnBrk="0" fontAlgn="base" hangingPunct="0">
              <a:spcBef>
                <a:spcPct val="0"/>
              </a:spcBef>
              <a:spcAft>
                <a:spcPct val="0"/>
              </a:spcAft>
              <a:defRPr sz="1600" b="1">
                <a:solidFill>
                  <a:schemeClr val="tx1"/>
                </a:solidFill>
                <a:latin typeface="Arial" charset="0"/>
                <a:cs typeface="Arial" charset="0"/>
              </a:defRPr>
            </a:lvl7pPr>
            <a:lvl8pPr marL="3376348" indent="-225090" algn="ctr" eaLnBrk="0" fontAlgn="base" hangingPunct="0">
              <a:spcBef>
                <a:spcPct val="0"/>
              </a:spcBef>
              <a:spcAft>
                <a:spcPct val="0"/>
              </a:spcAft>
              <a:defRPr sz="1600" b="1">
                <a:solidFill>
                  <a:schemeClr val="tx1"/>
                </a:solidFill>
                <a:latin typeface="Arial" charset="0"/>
                <a:cs typeface="Arial" charset="0"/>
              </a:defRPr>
            </a:lvl8pPr>
            <a:lvl9pPr marL="3826527" indent="-225090" algn="ctr" eaLnBrk="0" fontAlgn="base" hangingPunct="0">
              <a:spcBef>
                <a:spcPct val="0"/>
              </a:spcBef>
              <a:spcAft>
                <a:spcPct val="0"/>
              </a:spcAft>
              <a:defRPr sz="1600" b="1">
                <a:solidFill>
                  <a:schemeClr val="tx1"/>
                </a:solidFill>
                <a:latin typeface="Arial" charset="0"/>
                <a:cs typeface="Arial" charset="0"/>
              </a:defRPr>
            </a:lvl9pPr>
          </a:lstStyle>
          <a:p>
            <a:pPr eaLnBrk="1" hangingPunct="1"/>
            <a:fld id="{C2DE2903-9667-4ADF-B496-87B2DA76AA97}" type="slidenum">
              <a:rPr lang="en-US" sz="1200" b="0"/>
              <a:pPr eaLnBrk="1" hangingPunct="1"/>
              <a:t>19</a:t>
            </a:fld>
            <a:endParaRPr lang="en-US" sz="1200" b="0"/>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xfrm>
            <a:off x="223630" y="4343400"/>
            <a:ext cx="6485283" cy="4114800"/>
          </a:xfrm>
          <a:noFill/>
        </p:spPr>
        <p:txBody>
          <a:bodyPr/>
          <a:lstStyle/>
          <a:p>
            <a:pPr eaLnBrk="1" hangingPunct="1"/>
            <a:r>
              <a:rPr lang="en-US" dirty="0"/>
              <a:t>Even though the RealPOS XR7 features a sleek and compact all-in-one design, it still includes the enhanced retail connectivity that you require in a POS terminal.  As shown here we support the following interfaces:   </a:t>
            </a:r>
          </a:p>
          <a:p>
            <a:pPr marL="281435" indent="-281435" eaLnBrk="1" hangingPunct="1">
              <a:buFont typeface="Arial" panose="020B0604020202020204" pitchFamily="34" charset="0"/>
              <a:buChar char="•"/>
            </a:pPr>
            <a:r>
              <a:rPr lang="en-US" dirty="0"/>
              <a:t>6 USB ports with </a:t>
            </a:r>
          </a:p>
          <a:p>
            <a:pPr marL="500329" lvl="1" indent="-214204">
              <a:buFont typeface="Arial" panose="020B0604020202020204" pitchFamily="34" charset="0"/>
              <a:buChar char="•"/>
            </a:pPr>
            <a:r>
              <a:rPr lang="en-US" dirty="0"/>
              <a:t>(1) 24V Powered USB for printer</a:t>
            </a:r>
          </a:p>
          <a:p>
            <a:pPr marL="500329" lvl="1" indent="-214204">
              <a:buFont typeface="Arial" panose="020B0604020202020204" pitchFamily="34" charset="0"/>
              <a:buChar char="•"/>
            </a:pPr>
            <a:r>
              <a:rPr lang="en-US" dirty="0"/>
              <a:t>(3) 12V Powered USB ports for retail peripherals such as customer display, scanner and payment devices</a:t>
            </a:r>
          </a:p>
          <a:p>
            <a:pPr marL="500329" lvl="1" indent="-214204">
              <a:buFont typeface="Arial" panose="020B0604020202020204" pitchFamily="34" charset="0"/>
              <a:buChar char="•"/>
            </a:pPr>
            <a:r>
              <a:rPr lang="en-US" dirty="0"/>
              <a:t>(2) PC USB 3.0 ports</a:t>
            </a:r>
          </a:p>
          <a:p>
            <a:pPr marL="281435" indent="-281435" eaLnBrk="1" hangingPunct="1">
              <a:buFont typeface="Arial" panose="020B0604020202020204" pitchFamily="34" charset="0"/>
              <a:buChar char="•"/>
            </a:pPr>
            <a:endParaRPr lang="en-US" dirty="0"/>
          </a:p>
          <a:p>
            <a:pPr marL="281435" indent="-281435" eaLnBrk="1" hangingPunct="1">
              <a:buFont typeface="Arial" panose="020B0604020202020204" pitchFamily="34" charset="0"/>
              <a:buChar char="•"/>
            </a:pPr>
            <a:r>
              <a:rPr lang="en-US" dirty="0"/>
              <a:t>1 Powered Serial Port and an optional 6-port serial expansion module</a:t>
            </a:r>
          </a:p>
          <a:p>
            <a:pPr marL="281435" indent="-281435" eaLnBrk="1" hangingPunct="1">
              <a:buFont typeface="Arial" panose="020B0604020202020204" pitchFamily="34" charset="0"/>
              <a:buChar char="•"/>
            </a:pPr>
            <a:r>
              <a:rPr lang="en-US" dirty="0"/>
              <a:t>1 Cash Drawer port than can support 2 Cash Drawers via a Y cable</a:t>
            </a:r>
          </a:p>
          <a:p>
            <a:pPr marL="281435" indent="-281435" eaLnBrk="1" hangingPunct="1">
              <a:buFont typeface="Arial" panose="020B0604020202020204" pitchFamily="34" charset="0"/>
              <a:buChar char="•"/>
            </a:pPr>
            <a:r>
              <a:rPr lang="en-US" dirty="0"/>
              <a:t>1 High-speed  Gigabit Ethernet port and audio port</a:t>
            </a:r>
          </a:p>
          <a:p>
            <a:pPr marL="281435" indent="-281435" eaLnBrk="1" hangingPunct="1">
              <a:buFont typeface="Arial" panose="020B0604020202020204" pitchFamily="34" charset="0"/>
              <a:buChar char="•"/>
            </a:pPr>
            <a:r>
              <a:rPr lang="en-US" dirty="0"/>
              <a:t>We also support the latest video interfaces for customer-facing displays including both HDMI and DisplayPort</a:t>
            </a:r>
          </a:p>
          <a:p>
            <a:pPr marL="281435" indent="-281435" eaLnBrk="1" hangingPunct="1">
              <a:buFont typeface="Arial" panose="020B0604020202020204" pitchFamily="34" charset="0"/>
              <a:buChar char="•"/>
            </a:pPr>
            <a:endParaRPr lang="en-US" dirty="0"/>
          </a:p>
          <a:p>
            <a:pPr eaLnBrk="1" hangingPunct="1"/>
            <a:r>
              <a:rPr lang="en-US" sz="1700" dirty="0">
                <a:ea typeface="+mn-ea"/>
                <a:cs typeface="+mn-cs"/>
              </a:rPr>
              <a:t>The XR7 power supply can support the extensive connectivity needed for retail peripherals (POS Printers, Scanners, Payment Terminals, and MSRs) and it also features locking connectors.  No matter what configuration is required, the XR7 always has the required retail connections at your fingertips.</a:t>
            </a:r>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lvl1pPr eaLnBrk="0" hangingPunct="0">
              <a:defRPr sz="1600" b="1">
                <a:solidFill>
                  <a:schemeClr val="tx1"/>
                </a:solidFill>
                <a:latin typeface="Arial" charset="0"/>
                <a:cs typeface="Arial" charset="0"/>
              </a:defRPr>
            </a:lvl1pPr>
            <a:lvl2pPr marL="731541" indent="-281362" eaLnBrk="0" hangingPunct="0">
              <a:defRPr sz="1600" b="1">
                <a:solidFill>
                  <a:schemeClr val="tx1"/>
                </a:solidFill>
                <a:latin typeface="Arial" charset="0"/>
                <a:cs typeface="Arial" charset="0"/>
              </a:defRPr>
            </a:lvl2pPr>
            <a:lvl3pPr marL="1125449" indent="-225090" eaLnBrk="0" hangingPunct="0">
              <a:defRPr sz="1600" b="1">
                <a:solidFill>
                  <a:schemeClr val="tx1"/>
                </a:solidFill>
                <a:latin typeface="Arial" charset="0"/>
                <a:cs typeface="Arial" charset="0"/>
              </a:defRPr>
            </a:lvl3pPr>
            <a:lvl4pPr marL="1575629" indent="-225090" eaLnBrk="0" hangingPunct="0">
              <a:defRPr sz="1600" b="1">
                <a:solidFill>
                  <a:schemeClr val="tx1"/>
                </a:solidFill>
                <a:latin typeface="Arial" charset="0"/>
                <a:cs typeface="Arial" charset="0"/>
              </a:defRPr>
            </a:lvl4pPr>
            <a:lvl5pPr marL="2025807" indent="-225090" eaLnBrk="0" hangingPunct="0">
              <a:defRPr sz="1600" b="1">
                <a:solidFill>
                  <a:schemeClr val="tx1"/>
                </a:solidFill>
                <a:latin typeface="Arial" charset="0"/>
                <a:cs typeface="Arial" charset="0"/>
              </a:defRPr>
            </a:lvl5pPr>
            <a:lvl6pPr marL="2475988" indent="-225090" algn="ctr" eaLnBrk="0" fontAlgn="base" hangingPunct="0">
              <a:spcBef>
                <a:spcPct val="0"/>
              </a:spcBef>
              <a:spcAft>
                <a:spcPct val="0"/>
              </a:spcAft>
              <a:defRPr sz="1600" b="1">
                <a:solidFill>
                  <a:schemeClr val="tx1"/>
                </a:solidFill>
                <a:latin typeface="Arial" charset="0"/>
                <a:cs typeface="Arial" charset="0"/>
              </a:defRPr>
            </a:lvl6pPr>
            <a:lvl7pPr marL="2926168" indent="-225090" algn="ctr" eaLnBrk="0" fontAlgn="base" hangingPunct="0">
              <a:spcBef>
                <a:spcPct val="0"/>
              </a:spcBef>
              <a:spcAft>
                <a:spcPct val="0"/>
              </a:spcAft>
              <a:defRPr sz="1600" b="1">
                <a:solidFill>
                  <a:schemeClr val="tx1"/>
                </a:solidFill>
                <a:latin typeface="Arial" charset="0"/>
                <a:cs typeface="Arial" charset="0"/>
              </a:defRPr>
            </a:lvl7pPr>
            <a:lvl8pPr marL="3376348" indent="-225090" algn="ctr" eaLnBrk="0" fontAlgn="base" hangingPunct="0">
              <a:spcBef>
                <a:spcPct val="0"/>
              </a:spcBef>
              <a:spcAft>
                <a:spcPct val="0"/>
              </a:spcAft>
              <a:defRPr sz="1600" b="1">
                <a:solidFill>
                  <a:schemeClr val="tx1"/>
                </a:solidFill>
                <a:latin typeface="Arial" charset="0"/>
                <a:cs typeface="Arial" charset="0"/>
              </a:defRPr>
            </a:lvl8pPr>
            <a:lvl9pPr marL="3826527" indent="-225090" algn="ctr" eaLnBrk="0" fontAlgn="base" hangingPunct="0">
              <a:spcBef>
                <a:spcPct val="0"/>
              </a:spcBef>
              <a:spcAft>
                <a:spcPct val="0"/>
              </a:spcAft>
              <a:defRPr sz="1600" b="1">
                <a:solidFill>
                  <a:schemeClr val="tx1"/>
                </a:solidFill>
                <a:latin typeface="Arial" charset="0"/>
                <a:cs typeface="Arial" charset="0"/>
              </a:defRPr>
            </a:lvl9pPr>
          </a:lstStyle>
          <a:p>
            <a:pPr eaLnBrk="1" hangingPunct="1"/>
            <a:fld id="{C2DE2903-9667-4ADF-B496-87B2DA76AA97}" type="slidenum">
              <a:rPr lang="en-US" sz="1200" b="0"/>
              <a:pPr eaLnBrk="1" hangingPunct="1"/>
              <a:t>20</a:t>
            </a:fld>
            <a:endParaRPr lang="en-US" sz="1200" b="0"/>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solidFill>
            <a:srgbClr val="FFFF00"/>
          </a:solidFill>
        </p:spPr>
        <p:txBody>
          <a:bodyPr/>
          <a:lstStyle/>
          <a:p>
            <a:pPr eaLnBrk="1" hangingPunct="1"/>
            <a:r>
              <a:rPr lang="en-US" sz="1700" dirty="0">
                <a:ea typeface="+mn-ea"/>
                <a:cs typeface="+mn-cs"/>
              </a:rPr>
              <a:t>The XR7 stand has cable retention built into the neck to ensure proper retention which prevents cable damage and accidental disconnection. This means reduced downtime and fewer service calls.  This is a subtle but important feature to ensure years of trouble free operation.</a:t>
            </a:r>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lvl1pPr eaLnBrk="0" hangingPunct="0">
              <a:defRPr sz="1600" b="1">
                <a:solidFill>
                  <a:schemeClr val="tx1"/>
                </a:solidFill>
                <a:latin typeface="Arial" charset="0"/>
                <a:cs typeface="Arial" charset="0"/>
              </a:defRPr>
            </a:lvl1pPr>
            <a:lvl2pPr marL="731541" indent="-281362" eaLnBrk="0" hangingPunct="0">
              <a:defRPr sz="1600" b="1">
                <a:solidFill>
                  <a:schemeClr val="tx1"/>
                </a:solidFill>
                <a:latin typeface="Arial" charset="0"/>
                <a:cs typeface="Arial" charset="0"/>
              </a:defRPr>
            </a:lvl2pPr>
            <a:lvl3pPr marL="1125449" indent="-225090" eaLnBrk="0" hangingPunct="0">
              <a:defRPr sz="1600" b="1">
                <a:solidFill>
                  <a:schemeClr val="tx1"/>
                </a:solidFill>
                <a:latin typeface="Arial" charset="0"/>
                <a:cs typeface="Arial" charset="0"/>
              </a:defRPr>
            </a:lvl3pPr>
            <a:lvl4pPr marL="1575629" indent="-225090" eaLnBrk="0" hangingPunct="0">
              <a:defRPr sz="1600" b="1">
                <a:solidFill>
                  <a:schemeClr val="tx1"/>
                </a:solidFill>
                <a:latin typeface="Arial" charset="0"/>
                <a:cs typeface="Arial" charset="0"/>
              </a:defRPr>
            </a:lvl4pPr>
            <a:lvl5pPr marL="2025807" indent="-225090" eaLnBrk="0" hangingPunct="0">
              <a:defRPr sz="1600" b="1">
                <a:solidFill>
                  <a:schemeClr val="tx1"/>
                </a:solidFill>
                <a:latin typeface="Arial" charset="0"/>
                <a:cs typeface="Arial" charset="0"/>
              </a:defRPr>
            </a:lvl5pPr>
            <a:lvl6pPr marL="2475988" indent="-225090" algn="ctr" eaLnBrk="0" fontAlgn="base" hangingPunct="0">
              <a:spcBef>
                <a:spcPct val="0"/>
              </a:spcBef>
              <a:spcAft>
                <a:spcPct val="0"/>
              </a:spcAft>
              <a:defRPr sz="1600" b="1">
                <a:solidFill>
                  <a:schemeClr val="tx1"/>
                </a:solidFill>
                <a:latin typeface="Arial" charset="0"/>
                <a:cs typeface="Arial" charset="0"/>
              </a:defRPr>
            </a:lvl6pPr>
            <a:lvl7pPr marL="2926168" indent="-225090" algn="ctr" eaLnBrk="0" fontAlgn="base" hangingPunct="0">
              <a:spcBef>
                <a:spcPct val="0"/>
              </a:spcBef>
              <a:spcAft>
                <a:spcPct val="0"/>
              </a:spcAft>
              <a:defRPr sz="1600" b="1">
                <a:solidFill>
                  <a:schemeClr val="tx1"/>
                </a:solidFill>
                <a:latin typeface="Arial" charset="0"/>
                <a:cs typeface="Arial" charset="0"/>
              </a:defRPr>
            </a:lvl7pPr>
            <a:lvl8pPr marL="3376348" indent="-225090" algn="ctr" eaLnBrk="0" fontAlgn="base" hangingPunct="0">
              <a:spcBef>
                <a:spcPct val="0"/>
              </a:spcBef>
              <a:spcAft>
                <a:spcPct val="0"/>
              </a:spcAft>
              <a:defRPr sz="1600" b="1">
                <a:solidFill>
                  <a:schemeClr val="tx1"/>
                </a:solidFill>
                <a:latin typeface="Arial" charset="0"/>
                <a:cs typeface="Arial" charset="0"/>
              </a:defRPr>
            </a:lvl8pPr>
            <a:lvl9pPr marL="3826527" indent="-225090" algn="ctr" eaLnBrk="0" fontAlgn="base" hangingPunct="0">
              <a:spcBef>
                <a:spcPct val="0"/>
              </a:spcBef>
              <a:spcAft>
                <a:spcPct val="0"/>
              </a:spcAft>
              <a:defRPr sz="1600" b="1">
                <a:solidFill>
                  <a:schemeClr val="tx1"/>
                </a:solidFill>
                <a:latin typeface="Arial" charset="0"/>
                <a:cs typeface="Arial" charset="0"/>
              </a:defRPr>
            </a:lvl9pPr>
          </a:lstStyle>
          <a:p>
            <a:pPr eaLnBrk="1" hangingPunct="1"/>
            <a:fld id="{C2DE2903-9667-4ADF-B496-87B2DA76AA97}" type="slidenum">
              <a:rPr lang="en-US" sz="1200" b="0"/>
              <a:pPr eaLnBrk="1" hangingPunct="1"/>
              <a:t>22</a:t>
            </a:fld>
            <a:endParaRPr lang="en-US" sz="1200" b="0"/>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xfrm>
            <a:off x="685800" y="4343400"/>
            <a:ext cx="5486400" cy="4453259"/>
          </a:xfrm>
          <a:solidFill>
            <a:srgbClr val="FFFF00"/>
          </a:solidFill>
        </p:spPr>
        <p:txBody>
          <a:bodyPr/>
          <a:lstStyle/>
          <a:p>
            <a:r>
              <a:rPr lang="en-US" dirty="0"/>
              <a:t>An important issue for many retailers is  ensuring the security of the POS and safeguarding the customer and transaction data it generates.</a:t>
            </a:r>
          </a:p>
          <a:p>
            <a:endParaRPr lang="en-US" dirty="0"/>
          </a:p>
          <a:p>
            <a:pPr defTabSz="1286496" eaLnBrk="1" fontAlgn="auto" hangingPunct="1">
              <a:spcBef>
                <a:spcPts val="0"/>
              </a:spcBef>
              <a:spcAft>
                <a:spcPts val="0"/>
              </a:spcAft>
              <a:defRPr/>
            </a:pPr>
            <a:r>
              <a:rPr lang="en-US" sz="1700" dirty="0">
                <a:ea typeface="+mn-ea"/>
                <a:cs typeface="+mn-cs"/>
              </a:rPr>
              <a:t>Encrypted MSR  –  Card data is coded at time of swipe and passes to the MSR driver in a coded format…the driver decodes for SW application to transmit</a:t>
            </a:r>
            <a:endParaRPr lang="en-US" sz="1700" b="1" dirty="0">
              <a:ea typeface="+mn-ea"/>
              <a:cs typeface="+mn-cs"/>
            </a:endParaRPr>
          </a:p>
          <a:p>
            <a:endParaRPr lang="en-US" dirty="0"/>
          </a:p>
          <a:p>
            <a:r>
              <a:rPr lang="en-US" dirty="0"/>
              <a:t>The NCR RealPOS XR7 includes an optional encrypting MSR as well as a Biometric Fingerprint Reader utilizing technology from </a:t>
            </a:r>
            <a:r>
              <a:rPr lang="en-US" dirty="0" err="1"/>
              <a:t>DigitalPersona</a:t>
            </a:r>
            <a:r>
              <a:rPr lang="en-US" dirty="0"/>
              <a:t>. </a:t>
            </a:r>
          </a:p>
          <a:p>
            <a:endParaRPr lang="en-US" dirty="0"/>
          </a:p>
          <a:p>
            <a:r>
              <a:rPr lang="en-US" dirty="0"/>
              <a:t>Trusted Platform Module (TPM) is also available. It creates a nearly unforgeable </a:t>
            </a:r>
            <a:r>
              <a:rPr lang="en-US" dirty="0">
                <a:hlinkClick r:id="rId3" action="ppaction://hlinkfile" tooltip="Cryptographic hash function"/>
              </a:rPr>
              <a:t>hash key</a:t>
            </a:r>
            <a:r>
              <a:rPr lang="en-US" dirty="0"/>
              <a:t> summary of the hardware and software configuration. The program encrypting the data determines the extent of the summary of the software. This allows a third party to verify that the software has not been changed.</a:t>
            </a:r>
          </a:p>
          <a:p>
            <a:endParaRPr lang="en-US" dirty="0"/>
          </a:p>
          <a:p>
            <a:r>
              <a:rPr lang="en-US" dirty="0"/>
              <a:t>And finally we offer AES solid state drive (SSD) to help protect your transaction data.   </a:t>
            </a:r>
          </a:p>
          <a:p>
            <a:pPr eaLnBrk="1" hangingPunct="1"/>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4089">
              <a:spcBef>
                <a:spcPct val="0"/>
              </a:spcBef>
            </a:pPr>
            <a:r>
              <a:rPr lang="en-US" sz="1100" dirty="0"/>
              <a:t>From a product strategy perspective NCR’s focus is to provide innovative solutions designed to enhance the checkout experience, improve operational efficiency, while helping you maximize your POS investment over the long term.    </a:t>
            </a:r>
          </a:p>
          <a:p>
            <a:pPr defTabSz="464089">
              <a:spcBef>
                <a:spcPct val="0"/>
              </a:spcBef>
            </a:pPr>
            <a:endParaRPr lang="en-US" sz="1100" dirty="0"/>
          </a:p>
          <a:p>
            <a:pPr marL="285713" indent="-285713" defTabSz="464089">
              <a:spcBef>
                <a:spcPct val="0"/>
              </a:spcBef>
              <a:buFont typeface="Arial" panose="020B0604020202020204" pitchFamily="34" charset="0"/>
              <a:buChar char="•"/>
            </a:pPr>
            <a:r>
              <a:rPr lang="en-US" sz="1100" dirty="0"/>
              <a:t>To realize this vision we offer a broad portfolio of POS terminals, peripherals, operating systems, and a robust platform software suite for mission-critical store environments.  </a:t>
            </a:r>
          </a:p>
          <a:p>
            <a:pPr marL="285713" indent="-285713" defTabSz="464089">
              <a:spcBef>
                <a:spcPct val="0"/>
              </a:spcBef>
              <a:buFont typeface="Arial" panose="020B0604020202020204" pitchFamily="34" charset="0"/>
              <a:buChar char="•"/>
            </a:pPr>
            <a:r>
              <a:rPr lang="en-US" sz="1100" dirty="0"/>
              <a:t>Our RealPOS solutions deliver the scalable performance you need to run the latest POS applications and provide the headroom to add new functionality in the future.  </a:t>
            </a:r>
          </a:p>
          <a:p>
            <a:pPr marL="285713" indent="-285713" defTabSz="464089">
              <a:spcBef>
                <a:spcPct val="0"/>
              </a:spcBef>
              <a:buFont typeface="Arial" panose="020B0604020202020204" pitchFamily="34" charset="0"/>
              <a:buChar char="•"/>
            </a:pPr>
            <a:r>
              <a:rPr lang="en-US" sz="1100" dirty="0"/>
              <a:t>Our user-centered design philosophy focuses on both sides of the sales counter – helping you drive improved productivity for store associates while delivering an exceptional experience for your customers.  </a:t>
            </a:r>
          </a:p>
          <a:p>
            <a:pPr marL="285713" indent="-285713" defTabSz="464089">
              <a:spcBef>
                <a:spcPct val="0"/>
              </a:spcBef>
              <a:buFont typeface="Arial" panose="020B0604020202020204" pitchFamily="34" charset="0"/>
              <a:buChar char="•"/>
            </a:pPr>
            <a:r>
              <a:rPr lang="en-US" sz="1100" dirty="0"/>
              <a:t>Unlike some competitive POS systems that are based on a general purpose PC platform, RealPOS solutions are purpose built specifically for retail and are designed to provide the reliability and enhanced security you need for a retail store. </a:t>
            </a:r>
          </a:p>
          <a:p>
            <a:pPr marL="285713" indent="-285713" defTabSz="464089">
              <a:spcBef>
                <a:spcPct val="0"/>
              </a:spcBef>
              <a:buFont typeface="Arial" panose="020B0604020202020204" pitchFamily="34" charset="0"/>
              <a:buChar char="•"/>
            </a:pPr>
            <a:r>
              <a:rPr lang="en-US" sz="1100" dirty="0"/>
              <a:t>In addition, our latest solutions feature the progressive styling and innovative designs to complement a modern store environment.  </a:t>
            </a:r>
          </a:p>
          <a:p>
            <a:pPr marL="285713" indent="-285713" defTabSz="464089">
              <a:spcBef>
                <a:spcPct val="0"/>
              </a:spcBef>
              <a:buFont typeface="Arial" panose="020B0604020202020204" pitchFamily="34" charset="0"/>
              <a:buChar char="•"/>
            </a:pPr>
            <a:r>
              <a:rPr lang="en-US" sz="1100" dirty="0"/>
              <a:t>RealPOS terminals and peripherals are also environmentally friendly with energy efficient processor technology, power supplies, and advanced power management capabilities to reduce power consumption and help your bottom line.  Our innovative two-sided thermal (2ST) printing technology and Lean Receipt Utility can help save paper and lower costs.</a:t>
            </a:r>
          </a:p>
          <a:p>
            <a:pPr marL="285713" indent="-285713" defTabSz="464089">
              <a:spcBef>
                <a:spcPct val="0"/>
              </a:spcBef>
              <a:buFont typeface="Arial" panose="020B0604020202020204" pitchFamily="34" charset="0"/>
              <a:buChar char="•"/>
            </a:pPr>
            <a:r>
              <a:rPr lang="en-US" sz="1100" dirty="0"/>
              <a:t>RealPOS systems are also built for ease of serviceability and manageability to reduce downtime and support costs. </a:t>
            </a:r>
          </a:p>
          <a:p>
            <a:pPr marL="285713" indent="-285713" defTabSz="464089">
              <a:spcBef>
                <a:spcPct val="0"/>
              </a:spcBef>
              <a:buFont typeface="Arial" panose="020B0604020202020204" pitchFamily="34" charset="0"/>
              <a:buChar char="•"/>
            </a:pPr>
            <a:r>
              <a:rPr lang="en-US" sz="1100" dirty="0"/>
              <a:t>And finally, RealPOS solutions feature an extended product and support lifecycle to protect and maximize your POS investment . </a:t>
            </a:r>
          </a:p>
          <a:p>
            <a:pPr defTabSz="464089">
              <a:spcBef>
                <a:spcPct val="0"/>
              </a:spcBef>
            </a:pPr>
            <a:endParaRPr lang="en-US" sz="1100" dirty="0"/>
          </a:p>
          <a:p>
            <a:pPr defTabSz="464089">
              <a:spcBef>
                <a:spcPct val="0"/>
              </a:spcBef>
            </a:pPr>
            <a:endParaRPr lang="en-US" sz="1100" dirty="0"/>
          </a:p>
          <a:p>
            <a:pPr defTabSz="464089">
              <a:spcBef>
                <a:spcPct val="0"/>
              </a:spcBef>
            </a:pPr>
            <a:endParaRPr lang="en-US" sz="1100" dirty="0"/>
          </a:p>
          <a:p>
            <a:pPr defTabSz="464089">
              <a:spcBef>
                <a:spcPct val="0"/>
              </a:spcBef>
            </a:pPr>
            <a:r>
              <a:rPr lang="en-US" sz="1100" dirty="0"/>
              <a:t> </a:t>
            </a:r>
          </a:p>
          <a:p>
            <a:pPr defTabSz="464089">
              <a:spcBef>
                <a:spcPct val="0"/>
              </a:spcBef>
            </a:pPr>
            <a:endParaRPr lang="en-US" sz="1100" dirty="0"/>
          </a:p>
          <a:p>
            <a:endParaRPr lang="en-US" sz="1100" dirty="0"/>
          </a:p>
        </p:txBody>
      </p:sp>
      <p:sp>
        <p:nvSpPr>
          <p:cNvPr id="4" name="Slide Number Placeholder 3"/>
          <p:cNvSpPr>
            <a:spLocks noGrp="1"/>
          </p:cNvSpPr>
          <p:nvPr>
            <p:ph type="sldNum" sz="quarter" idx="10"/>
          </p:nvPr>
        </p:nvSpPr>
        <p:spPr/>
        <p:txBody>
          <a:bodyPr/>
          <a:lstStyle/>
          <a:p>
            <a:pPr>
              <a:defRPr/>
            </a:pPr>
            <a:fld id="{54DF2175-7DAB-6E40-A633-1A053EC371F7}" type="slidenum">
              <a:rPr lang="en-US" smtClean="0"/>
              <a:pPr>
                <a:defRPr/>
              </a:pPr>
              <a:t>4</a:t>
            </a:fld>
            <a:endParaRPr lang="en-US" dirty="0"/>
          </a:p>
        </p:txBody>
      </p:sp>
    </p:spTree>
    <p:extLst>
      <p:ext uri="{BB962C8B-B14F-4D97-AF65-F5344CB8AC3E}">
        <p14:creationId xmlns:p14="http://schemas.microsoft.com/office/powerpoint/2010/main" val="3771437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lvl1pPr eaLnBrk="0" hangingPunct="0">
              <a:defRPr sz="1600" b="1">
                <a:solidFill>
                  <a:schemeClr val="tx1"/>
                </a:solidFill>
                <a:latin typeface="Arial" charset="0"/>
                <a:cs typeface="Arial" charset="0"/>
              </a:defRPr>
            </a:lvl1pPr>
            <a:lvl2pPr marL="731541" indent="-281362" eaLnBrk="0" hangingPunct="0">
              <a:defRPr sz="1600" b="1">
                <a:solidFill>
                  <a:schemeClr val="tx1"/>
                </a:solidFill>
                <a:latin typeface="Arial" charset="0"/>
                <a:cs typeface="Arial" charset="0"/>
              </a:defRPr>
            </a:lvl2pPr>
            <a:lvl3pPr marL="1125449" indent="-225090" eaLnBrk="0" hangingPunct="0">
              <a:defRPr sz="1600" b="1">
                <a:solidFill>
                  <a:schemeClr val="tx1"/>
                </a:solidFill>
                <a:latin typeface="Arial" charset="0"/>
                <a:cs typeface="Arial" charset="0"/>
              </a:defRPr>
            </a:lvl3pPr>
            <a:lvl4pPr marL="1575629" indent="-225090" eaLnBrk="0" hangingPunct="0">
              <a:defRPr sz="1600" b="1">
                <a:solidFill>
                  <a:schemeClr val="tx1"/>
                </a:solidFill>
                <a:latin typeface="Arial" charset="0"/>
                <a:cs typeface="Arial" charset="0"/>
              </a:defRPr>
            </a:lvl4pPr>
            <a:lvl5pPr marL="2025807" indent="-225090" eaLnBrk="0" hangingPunct="0">
              <a:defRPr sz="1600" b="1">
                <a:solidFill>
                  <a:schemeClr val="tx1"/>
                </a:solidFill>
                <a:latin typeface="Arial" charset="0"/>
                <a:cs typeface="Arial" charset="0"/>
              </a:defRPr>
            </a:lvl5pPr>
            <a:lvl6pPr marL="2475988" indent="-225090" algn="ctr" eaLnBrk="0" fontAlgn="base" hangingPunct="0">
              <a:spcBef>
                <a:spcPct val="0"/>
              </a:spcBef>
              <a:spcAft>
                <a:spcPct val="0"/>
              </a:spcAft>
              <a:defRPr sz="1600" b="1">
                <a:solidFill>
                  <a:schemeClr val="tx1"/>
                </a:solidFill>
                <a:latin typeface="Arial" charset="0"/>
                <a:cs typeface="Arial" charset="0"/>
              </a:defRPr>
            </a:lvl6pPr>
            <a:lvl7pPr marL="2926168" indent="-225090" algn="ctr" eaLnBrk="0" fontAlgn="base" hangingPunct="0">
              <a:spcBef>
                <a:spcPct val="0"/>
              </a:spcBef>
              <a:spcAft>
                <a:spcPct val="0"/>
              </a:spcAft>
              <a:defRPr sz="1600" b="1">
                <a:solidFill>
                  <a:schemeClr val="tx1"/>
                </a:solidFill>
                <a:latin typeface="Arial" charset="0"/>
                <a:cs typeface="Arial" charset="0"/>
              </a:defRPr>
            </a:lvl7pPr>
            <a:lvl8pPr marL="3376348" indent="-225090" algn="ctr" eaLnBrk="0" fontAlgn="base" hangingPunct="0">
              <a:spcBef>
                <a:spcPct val="0"/>
              </a:spcBef>
              <a:spcAft>
                <a:spcPct val="0"/>
              </a:spcAft>
              <a:defRPr sz="1600" b="1">
                <a:solidFill>
                  <a:schemeClr val="tx1"/>
                </a:solidFill>
                <a:latin typeface="Arial" charset="0"/>
                <a:cs typeface="Arial" charset="0"/>
              </a:defRPr>
            </a:lvl8pPr>
            <a:lvl9pPr marL="3826527" indent="-225090" algn="ctr" eaLnBrk="0" fontAlgn="base" hangingPunct="0">
              <a:spcBef>
                <a:spcPct val="0"/>
              </a:spcBef>
              <a:spcAft>
                <a:spcPct val="0"/>
              </a:spcAft>
              <a:defRPr sz="1600" b="1">
                <a:solidFill>
                  <a:schemeClr val="tx1"/>
                </a:solidFill>
                <a:latin typeface="Arial" charset="0"/>
                <a:cs typeface="Arial" charset="0"/>
              </a:defRPr>
            </a:lvl9pPr>
          </a:lstStyle>
          <a:p>
            <a:pPr eaLnBrk="1" hangingPunct="1"/>
            <a:fld id="{C2DE2903-9667-4ADF-B496-87B2DA76AA97}" type="slidenum">
              <a:rPr lang="en-US" sz="1200" b="0"/>
              <a:pPr eaLnBrk="1" hangingPunct="1"/>
              <a:t>23</a:t>
            </a:fld>
            <a:endParaRPr lang="en-US" sz="1200" b="0"/>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xfrm>
            <a:off x="447261" y="4119357"/>
            <a:ext cx="5963478" cy="4752743"/>
          </a:xfrm>
          <a:solidFill>
            <a:srgbClr val="FFFF00"/>
          </a:solidFill>
        </p:spPr>
        <p:txBody>
          <a:bodyPr/>
          <a:lstStyle/>
          <a:p>
            <a:pPr eaLnBrk="1" hangingPunct="1"/>
            <a:r>
              <a:rPr lang="en-US" dirty="0"/>
              <a:t>The XR7 provides a variety of management and support tools to maximize system availability to keep both your associates and your shoppers happy.</a:t>
            </a:r>
          </a:p>
          <a:p>
            <a:endParaRPr lang="en-US" dirty="0"/>
          </a:p>
          <a:p>
            <a:r>
              <a:rPr lang="en-US" dirty="0"/>
              <a:t>An image recovery button is provided to enable store associates, help desk personnel, and service personnel restore the original image on the terminal with just the push of a button.</a:t>
            </a:r>
          </a:p>
          <a:p>
            <a:pPr eaLnBrk="1" hangingPunct="1"/>
            <a:endParaRPr lang="en-US" dirty="0"/>
          </a:p>
          <a:p>
            <a:pPr eaLnBrk="1" hangingPunct="1"/>
            <a:r>
              <a:rPr lang="en-US" sz="1700" dirty="0">
                <a:ea typeface="+mn-ea"/>
                <a:cs typeface="+mn-cs"/>
              </a:rPr>
              <a:t>NCR has opted to add </a:t>
            </a:r>
            <a:r>
              <a:rPr lang="en-US" sz="1700" dirty="0" err="1">
                <a:ea typeface="+mn-ea"/>
                <a:cs typeface="+mn-cs"/>
              </a:rPr>
              <a:t>Intel®’s</a:t>
            </a:r>
            <a:r>
              <a:rPr lang="en-US" sz="1700" dirty="0">
                <a:ea typeface="+mn-ea"/>
                <a:cs typeface="+mn-cs"/>
              </a:rPr>
              <a:t> Active Management Technology (AMT) on all versions of the XR7.  In addition, the XR7 with a Core™ i5 </a:t>
            </a:r>
            <a:r>
              <a:rPr lang="en-US" sz="1700" dirty="0" err="1">
                <a:ea typeface="+mn-ea"/>
                <a:cs typeface="+mn-cs"/>
              </a:rPr>
              <a:t>vPro</a:t>
            </a:r>
            <a:r>
              <a:rPr lang="en-US" sz="1700" dirty="0">
                <a:ea typeface="+mn-ea"/>
                <a:cs typeface="+mn-cs"/>
              </a:rPr>
              <a:t>™ processor supports KVM (keyboard/video/mouse).  These technologies enhance the remote support capabilities of the NCR solution to allow for increased up-time via help desk support.</a:t>
            </a:r>
            <a:endParaRPr lang="en-US" dirty="0"/>
          </a:p>
          <a:p>
            <a:r>
              <a:rPr lang="en-US" dirty="0"/>
              <a:t>LED diagnostics assist with troubleshooting to reduce repair time.   </a:t>
            </a:r>
          </a:p>
          <a:p>
            <a:endParaRPr lang="en-US" dirty="0"/>
          </a:p>
          <a:p>
            <a:pPr eaLnBrk="1" hangingPunct="1"/>
            <a:r>
              <a:rPr lang="en-US" dirty="0"/>
              <a:t>Built-in odometers are used by NCR Services to track usage of various components to enable preventive / timely actions to address a potential failure before it occurs.   For example, the odometers track how many times a credit card has been swiped on the MSR and can alert service personnel to replace the card reader during a maintenance visit. </a:t>
            </a:r>
          </a:p>
          <a:p>
            <a:pPr eaLnBrk="1" hangingPunct="1"/>
            <a:endParaRPr lang="en-US" dirty="0"/>
          </a:p>
          <a:p>
            <a:pPr eaLnBrk="1" hangingPunct="1"/>
            <a:endParaRPr lang="en-US" dirty="0"/>
          </a:p>
          <a:p>
            <a:pPr eaLnBrk="1" hangingPunct="1"/>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buFontTx/>
              <a:buChar char="•"/>
            </a:pPr>
            <a:r>
              <a:rPr lang="en-US" dirty="0"/>
              <a:t>Our open platform supports software solutions for both Windows and Linux with a robust platform software suite for ease of integration.  </a:t>
            </a:r>
          </a:p>
          <a:p>
            <a:pPr eaLnBrk="1" hangingPunct="1">
              <a:spcBef>
                <a:spcPct val="0"/>
              </a:spcBef>
              <a:buFontTx/>
              <a:buChar char="•"/>
            </a:pPr>
            <a:r>
              <a:rPr lang="en-US" dirty="0"/>
              <a:t>We offer Windows Embedded POSReady 7, Windows 7 Professional and coming in 2016, support of Windows 10</a:t>
            </a:r>
          </a:p>
          <a:p>
            <a:pPr eaLnBrk="1" hangingPunct="1">
              <a:spcBef>
                <a:spcPct val="0"/>
              </a:spcBef>
              <a:buFontTx/>
              <a:buChar char="•"/>
            </a:pPr>
            <a:r>
              <a:rPr lang="en-US" dirty="0"/>
              <a:t>We also offer SUSE Linux Enterprise for Point of Service</a:t>
            </a:r>
          </a:p>
          <a:p>
            <a:pPr eaLnBrk="1" hangingPunct="1">
              <a:spcBef>
                <a:spcPct val="0"/>
              </a:spcBef>
              <a:buFontTx/>
              <a:buChar char="•"/>
            </a:pPr>
            <a:r>
              <a:rPr lang="en-US" dirty="0"/>
              <a:t>In addition we have a  pre-loaded operating system option, and we also provide NCR OPOS and </a:t>
            </a:r>
            <a:r>
              <a:rPr lang="en-US" dirty="0" err="1"/>
              <a:t>JavaPOS</a:t>
            </a:r>
            <a:r>
              <a:rPr lang="en-US" dirty="0"/>
              <a:t> drivers for peripherals.</a:t>
            </a:r>
          </a:p>
        </p:txBody>
      </p:sp>
      <p:sp>
        <p:nvSpPr>
          <p:cNvPr id="4" name="Slide Number Placeholder 3"/>
          <p:cNvSpPr>
            <a:spLocks noGrp="1"/>
          </p:cNvSpPr>
          <p:nvPr>
            <p:ph type="sldNum" sz="quarter" idx="5"/>
          </p:nvPr>
        </p:nvSpPr>
        <p:spPr/>
        <p:txBody>
          <a:bodyPr/>
          <a:lstStyle/>
          <a:p>
            <a:pPr>
              <a:defRPr/>
            </a:pPr>
            <a:fld id="{ED6DC193-0CD2-481F-925E-27E8AA3995D9}" type="slidenum">
              <a:rPr lang="en-US" smtClean="0"/>
              <a:pPr>
                <a:defRPr/>
              </a:pPr>
              <a:t>25</a:t>
            </a:fld>
            <a:endParaRPr lang="en-US"/>
          </a:p>
        </p:txBody>
      </p:sp>
    </p:spTree>
    <p:extLst>
      <p:ext uri="{BB962C8B-B14F-4D97-AF65-F5344CB8AC3E}">
        <p14:creationId xmlns:p14="http://schemas.microsoft.com/office/powerpoint/2010/main" val="310266607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700" b="1" i="1" dirty="0">
                <a:ea typeface="+mn-ea"/>
                <a:cs typeface="+mn-cs"/>
              </a:rPr>
              <a:t>The NCR </a:t>
            </a:r>
            <a:r>
              <a:rPr lang="en-US" sz="1700" b="1" i="1" dirty="0" err="1">
                <a:ea typeface="+mn-ea"/>
                <a:cs typeface="+mn-cs"/>
              </a:rPr>
              <a:t>RealPOS</a:t>
            </a:r>
            <a:r>
              <a:rPr lang="en-US" sz="1700" b="1" i="1" dirty="0">
                <a:ea typeface="+mn-ea"/>
                <a:cs typeface="+mn-cs"/>
              </a:rPr>
              <a:t>™ XR7 represents the latest evolution of our design and usability thinking around retail point-of-sale (POS) terminals.   The product form, materials and user interface builds on over a century of knowledge and global experience culminating in a purpose-built solution for retail store environments.</a:t>
            </a:r>
            <a:endParaRPr lang="en-US" sz="1700" dirty="0">
              <a:ea typeface="+mn-ea"/>
              <a:cs typeface="+mn-cs"/>
            </a:endParaRPr>
          </a:p>
        </p:txBody>
      </p:sp>
      <p:sp>
        <p:nvSpPr>
          <p:cNvPr id="4" name="Slide Number Placeholder 3"/>
          <p:cNvSpPr>
            <a:spLocks noGrp="1"/>
          </p:cNvSpPr>
          <p:nvPr>
            <p:ph type="sldNum" sz="quarter" idx="10"/>
          </p:nvPr>
        </p:nvSpPr>
        <p:spPr/>
        <p:txBody>
          <a:bodyPr/>
          <a:lstStyle/>
          <a:p>
            <a:fld id="{350F19AF-3ABC-8944-B74E-716E8CF5453B}" type="slidenum">
              <a:rPr lang="en-US" smtClean="0"/>
              <a:t>26</a:t>
            </a:fld>
            <a:endParaRPr lang="en-US"/>
          </a:p>
        </p:txBody>
      </p:sp>
    </p:spTree>
    <p:extLst>
      <p:ext uri="{BB962C8B-B14F-4D97-AF65-F5344CB8AC3E}">
        <p14:creationId xmlns:p14="http://schemas.microsoft.com/office/powerpoint/2010/main" val="36798518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54DF2175-7DAB-6E40-A633-1A053EC371F7}" type="slidenum">
              <a:rPr lang="en-US" smtClean="0"/>
              <a:pPr>
                <a:defRPr/>
              </a:pPr>
              <a:t>27</a:t>
            </a:fld>
            <a:endParaRPr lang="en-US"/>
          </a:p>
        </p:txBody>
      </p:sp>
    </p:spTree>
    <p:extLst>
      <p:ext uri="{BB962C8B-B14F-4D97-AF65-F5344CB8AC3E}">
        <p14:creationId xmlns:p14="http://schemas.microsoft.com/office/powerpoint/2010/main" val="26617993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6"/>
          <p:cNvSpPr txBox="1">
            <a:spLocks noGrp="1" noChangeArrowheads="1"/>
          </p:cNvSpPr>
          <p:nvPr/>
        </p:nvSpPr>
        <p:spPr bwMode="auto">
          <a:xfrm>
            <a:off x="3" y="8772528"/>
            <a:ext cx="3038475" cy="461963"/>
          </a:xfrm>
          <a:prstGeom prst="rect">
            <a:avLst/>
          </a:prstGeom>
          <a:noFill/>
          <a:ln w="9525">
            <a:noFill/>
            <a:miter lim="800000"/>
            <a:headEnd/>
            <a:tailEnd/>
          </a:ln>
        </p:spPr>
        <p:txBody>
          <a:bodyPr lIns="92806" tIns="46403" rIns="92806" bIns="46403" anchor="b"/>
          <a:lstStyle/>
          <a:p>
            <a:pPr eaLnBrk="0" hangingPunct="0"/>
            <a:r>
              <a:rPr lang="en-US" sz="1200">
                <a:solidFill>
                  <a:srgbClr val="000000"/>
                </a:solidFill>
                <a:latin typeface="Calibri" pitchFamily="34" charset="0"/>
              </a:rPr>
              <a:t>NCR Confidential</a:t>
            </a:r>
          </a:p>
        </p:txBody>
      </p:sp>
      <p:sp>
        <p:nvSpPr>
          <p:cNvPr id="23555" name="Rectangle 7"/>
          <p:cNvSpPr txBox="1">
            <a:spLocks noGrp="1" noChangeArrowheads="1"/>
          </p:cNvSpPr>
          <p:nvPr/>
        </p:nvSpPr>
        <p:spPr bwMode="auto">
          <a:xfrm>
            <a:off x="3970342" y="8772528"/>
            <a:ext cx="3038475" cy="461963"/>
          </a:xfrm>
          <a:prstGeom prst="rect">
            <a:avLst/>
          </a:prstGeom>
          <a:noFill/>
          <a:ln w="9525">
            <a:noFill/>
            <a:miter lim="800000"/>
            <a:headEnd/>
            <a:tailEnd/>
          </a:ln>
        </p:spPr>
        <p:txBody>
          <a:bodyPr lIns="92806" tIns="46403" rIns="92806" bIns="46403" anchor="b"/>
          <a:lstStyle/>
          <a:p>
            <a:pPr algn="r" eaLnBrk="0" hangingPunct="0"/>
            <a:fld id="{05EE62B7-48DB-4B70-A78E-962C53D2181C}" type="slidenum">
              <a:rPr lang="en-US" sz="1200">
                <a:solidFill>
                  <a:srgbClr val="000000"/>
                </a:solidFill>
                <a:latin typeface="Calibri" pitchFamily="34" charset="0"/>
              </a:rPr>
              <a:pPr algn="r" eaLnBrk="0" hangingPunct="0"/>
              <a:t>29</a:t>
            </a:fld>
            <a:endParaRPr lang="en-US" sz="1200">
              <a:solidFill>
                <a:srgbClr val="000000"/>
              </a:solidFill>
              <a:latin typeface="Calibri" pitchFamily="34" charset="0"/>
            </a:endParaRPr>
          </a:p>
        </p:txBody>
      </p:sp>
      <p:sp>
        <p:nvSpPr>
          <p:cNvPr id="23556" name="Rectangle 2"/>
          <p:cNvSpPr>
            <a:spLocks noGrp="1" noRot="1" noChangeAspect="1" noChangeArrowheads="1" noTextEdit="1"/>
          </p:cNvSpPr>
          <p:nvPr>
            <p:ph type="sldImg"/>
          </p:nvPr>
        </p:nvSpPr>
        <p:spPr bwMode="auto">
          <a:xfrm>
            <a:off x="447675" y="719138"/>
            <a:ext cx="6154738" cy="3462337"/>
          </a:xfrm>
          <a:noFill/>
          <a:ln>
            <a:solidFill>
              <a:srgbClr val="000000"/>
            </a:solidFill>
            <a:miter lim="800000"/>
            <a:headEnd/>
            <a:tailEnd/>
          </a:ln>
        </p:spPr>
      </p:sp>
      <p:sp>
        <p:nvSpPr>
          <p:cNvPr id="2355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a:p>
        </p:txBody>
      </p:sp>
    </p:spTree>
    <p:extLst>
      <p:ext uri="{BB962C8B-B14F-4D97-AF65-F5344CB8AC3E}">
        <p14:creationId xmlns:p14="http://schemas.microsoft.com/office/powerpoint/2010/main" val="236319567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4DF2175-7DAB-6E40-A633-1A053EC371F7}" type="slidenum">
              <a:rPr lang="en-US" smtClean="0"/>
              <a:pPr>
                <a:defRPr/>
              </a:pPr>
              <a:t>30</a:t>
            </a:fld>
            <a:endParaRPr lang="en-US" dirty="0"/>
          </a:p>
        </p:txBody>
      </p:sp>
    </p:spTree>
    <p:extLst>
      <p:ext uri="{BB962C8B-B14F-4D97-AF65-F5344CB8AC3E}">
        <p14:creationId xmlns:p14="http://schemas.microsoft.com/office/powerpoint/2010/main" val="376883064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3DE52D-9E31-474C-ADCF-3D7946BA6A64}" type="slidenum">
              <a:rPr lang="en-US" smtClean="0"/>
              <a:t>31</a:t>
            </a:fld>
            <a:endParaRPr lang="en-US"/>
          </a:p>
        </p:txBody>
      </p:sp>
    </p:spTree>
    <p:extLst>
      <p:ext uri="{BB962C8B-B14F-4D97-AF65-F5344CB8AC3E}">
        <p14:creationId xmlns:p14="http://schemas.microsoft.com/office/powerpoint/2010/main" val="145216698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98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a:t>The overall RealPOS Terminal Portfolio offers a wide range of CPU performance to support all retailer’s requirements.  Each processor choice offers retailers choices to best fit their needs.  From an entry level Celeron, that offers powerful POS performance to an i3 processor, with specifications that are a 33% performance improvement, to the ultimate in performance, the i5, that offers a 43% performance vs. a Celeron process, and a 15% improvement vs an i3 processor.  An i5 processor also offers Intel® </a:t>
            </a:r>
            <a:r>
              <a:rPr lang="en-US" dirty="0" err="1"/>
              <a:t>vPro</a:t>
            </a:r>
            <a:r>
              <a:rPr lang="en-US" dirty="0"/>
              <a:t>™ technology which is an Intel brand for the collection of ingredient technologies which combine to deliver best in class capability for mission critical equipment used in the Retail IT enterprise. Intel® </a:t>
            </a:r>
            <a:r>
              <a:rPr lang="en-US" dirty="0" err="1"/>
              <a:t>vPro</a:t>
            </a:r>
            <a:r>
              <a:rPr lang="en-US" dirty="0"/>
              <a:t>™ technology provides superior performance through Intel® Turbo Boost Technology and larger last level caches, support for virtualized environments through Intel®  Virtualization Technology and hardware-based manageability and proactive security through Intel® Active Management Technology (Intel® AMT) which helps better protect and manage Point of Sale and other Retail endpoint equipment. </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a:defRPr/>
            </a:pPr>
            <a:fld id="{518C9284-737B-4F0A-A061-22324F210969}" type="slidenum">
              <a:rPr lang="en-US" smtClean="0"/>
              <a:pPr>
                <a:defRPr/>
              </a:pPr>
              <a:t>32</a:t>
            </a:fld>
            <a:endParaRPr lang="en-US"/>
          </a:p>
        </p:txBody>
      </p:sp>
    </p:spTree>
    <p:extLst>
      <p:ext uri="{BB962C8B-B14F-4D97-AF65-F5344CB8AC3E}">
        <p14:creationId xmlns:p14="http://schemas.microsoft.com/office/powerpoint/2010/main" val="207022514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Notes Placeholder 2"/>
          <p:cNvSpPr>
            <a:spLocks noGrp="1"/>
          </p:cNvSpPr>
          <p:nvPr>
            <p:ph type="body" idx="1"/>
          </p:nvPr>
        </p:nvSpPr>
        <p:spPr bwMode="auto">
          <a:xfrm>
            <a:off x="223630" y="4343400"/>
            <a:ext cx="6336196"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600" b="1" dirty="0"/>
              <a:t>FAST:  </a:t>
            </a:r>
            <a:r>
              <a:rPr lang="en-US" sz="1600" dirty="0"/>
              <a:t>The SSD is significantly faster than HDDs.  When comparing the average read latency, 4.1ms/50us = 82 (3.5” HDD comparison) and 5.6ms/50us = 112 (2.5” HDD comparison), you can see the significant difference between the two devices.  Booting and File uploading is also significantly faster with the SSD.</a:t>
            </a:r>
          </a:p>
          <a:p>
            <a:endParaRPr lang="en-US" sz="1600" dirty="0"/>
          </a:p>
          <a:p>
            <a:r>
              <a:rPr lang="en-US" sz="1600" b="1" dirty="0"/>
              <a:t>RELIABLE:  T</a:t>
            </a:r>
            <a:r>
              <a:rPr lang="en-US" sz="1600" dirty="0"/>
              <a:t>he Intel S3500 SSD is a data center class storage device delivering better performance and reliability than many solid state drives typically used for the consumer market as well as by some POS vendors.  As noted here this enterprise class SSD has an MTBF rating of 2 million hours .</a:t>
            </a:r>
          </a:p>
          <a:p>
            <a:endParaRPr lang="en-US" sz="1600" dirty="0"/>
          </a:p>
          <a:p>
            <a:r>
              <a:rPr lang="en-US" sz="1600" b="1" dirty="0"/>
              <a:t>EFFICIENT:  </a:t>
            </a:r>
            <a:r>
              <a:rPr lang="en-US" sz="1600" dirty="0"/>
              <a:t>The SSD draws about 3.5X less power than a traditional 3.5” Hard Disk Drive (used in the RealPOS 82XRT and 72XRT).  The 2.5” Hard Disk Drive option used in the RealPOS XR7, RP50/25 and RP60/40 draws about the same amount of power as the Intel S3500 SSD.</a:t>
            </a:r>
          </a:p>
          <a:p>
            <a:endParaRPr lang="en-US" sz="1600" dirty="0"/>
          </a:p>
          <a:p>
            <a:r>
              <a:rPr lang="en-US" sz="1600" b="1" dirty="0"/>
              <a:t>SECURE:  </a:t>
            </a:r>
            <a:r>
              <a:rPr lang="en-US" sz="1600" dirty="0"/>
              <a:t>The Intel S3500 SSD offers power loss data protection to ensure write integrity and also offers 256-bit AES Encryption. </a:t>
            </a:r>
          </a:p>
          <a:p>
            <a:endParaRPr lang="en-US" sz="1600" dirty="0"/>
          </a:p>
        </p:txBody>
      </p:sp>
      <p:sp>
        <p:nvSpPr>
          <p:cNvPr id="4" name="Slide Number Placeholder 3"/>
          <p:cNvSpPr>
            <a:spLocks noGrp="1"/>
          </p:cNvSpPr>
          <p:nvPr>
            <p:ph type="sldNum" sz="quarter" idx="5"/>
          </p:nvPr>
        </p:nvSpPr>
        <p:spPr/>
        <p:txBody>
          <a:bodyPr/>
          <a:lstStyle/>
          <a:p>
            <a:pPr>
              <a:defRPr/>
            </a:pPr>
            <a:fld id="{FFCC8A4A-46F2-4C78-A26E-8E1A766F3D5B}" type="slidenum">
              <a:rPr lang="en-US" smtClean="0"/>
              <a:pPr>
                <a:defRPr/>
              </a:pPr>
              <a:t>33</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a:xfrm>
            <a:off x="685800" y="4415791"/>
            <a:ext cx="5707685" cy="4709556"/>
          </a:xfrm>
        </p:spPr>
        <p:txBody>
          <a:bodyPr/>
          <a:lstStyle/>
          <a:p>
            <a:pPr marL="235603" indent="-235603">
              <a:buFontTx/>
              <a:buChar char="•"/>
              <a:defRPr/>
            </a:pPr>
            <a:r>
              <a:rPr lang="en-US" sz="800" dirty="0">
                <a:ea typeface="ＭＳ Ｐゴシック" charset="0"/>
              </a:rPr>
              <a:t>The overriding characteristic of 6</a:t>
            </a:r>
            <a:r>
              <a:rPr lang="en-US" sz="800" baseline="30000" dirty="0">
                <a:ea typeface="ＭＳ Ｐゴシック" charset="0"/>
              </a:rPr>
              <a:t>th</a:t>
            </a:r>
            <a:r>
              <a:rPr lang="en-US" sz="800" dirty="0">
                <a:ea typeface="ＭＳ Ｐゴシック" charset="0"/>
              </a:rPr>
              <a:t> Generation is significant performance increase Vs the CPUs in previous generations.  Up to a 16% improvement vs. 4</a:t>
            </a:r>
            <a:r>
              <a:rPr lang="en-US" sz="800" baseline="30000" dirty="0">
                <a:ea typeface="ＭＳ Ｐゴシック" charset="0"/>
              </a:rPr>
              <a:t>th</a:t>
            </a:r>
            <a:r>
              <a:rPr lang="en-US" sz="800" dirty="0">
                <a:ea typeface="ＭＳ Ｐゴシック" charset="0"/>
              </a:rPr>
              <a:t> generation POS.</a:t>
            </a:r>
          </a:p>
          <a:p>
            <a:pPr marL="235603" indent="-235603">
              <a:buFontTx/>
              <a:buChar char="•"/>
              <a:defRPr/>
            </a:pPr>
            <a:r>
              <a:rPr lang="en-US" sz="800" dirty="0">
                <a:ea typeface="ＭＳ Ｐゴシック" charset="0"/>
              </a:rPr>
              <a:t>All the XR8 CPUs are on Intel’s embedded roadmap which guarantees that they will be available over the life of the product.</a:t>
            </a:r>
          </a:p>
          <a:p>
            <a:pPr marL="235603" indent="-235603">
              <a:buFontTx/>
              <a:buChar char="•"/>
              <a:defRPr/>
            </a:pPr>
            <a:r>
              <a:rPr lang="en-US" sz="800" dirty="0">
                <a:ea typeface="ＭＳ Ｐゴシック" charset="0"/>
              </a:rPr>
              <a:t>Only the Core-i5 support Turbo Boost and has the Intel </a:t>
            </a:r>
            <a:r>
              <a:rPr lang="en-US" sz="800" dirty="0" err="1">
                <a:ea typeface="ＭＳ Ｐゴシック" charset="0"/>
              </a:rPr>
              <a:t>vPro</a:t>
            </a:r>
            <a:r>
              <a:rPr lang="en-US" sz="800" dirty="0">
                <a:ea typeface="ＭＳ Ｐゴシック" charset="0"/>
              </a:rPr>
              <a:t> branding.  We will discuss these technologies on subsequent slides.</a:t>
            </a:r>
          </a:p>
          <a:p>
            <a:pPr marL="235603" indent="-235603">
              <a:buFontTx/>
              <a:buChar char="•"/>
              <a:defRPr/>
            </a:pPr>
            <a:r>
              <a:rPr lang="en-US" sz="800" dirty="0">
                <a:ea typeface="ＭＳ Ｐゴシック" charset="0"/>
              </a:rPr>
              <a:t>Cores refers to the number of individual CPUs. /  # of Threads – processed instructions by a CPU core.</a:t>
            </a:r>
          </a:p>
          <a:p>
            <a:pPr marL="235603" indent="-235603">
              <a:buFontTx/>
              <a:buChar char="•"/>
              <a:defRPr/>
            </a:pPr>
            <a:r>
              <a:rPr lang="en-US" sz="800" dirty="0">
                <a:ea typeface="ＭＳ Ｐゴシック" charset="0"/>
              </a:rPr>
              <a:t>CPU Cache is an area of fast memory located on the processor. Intel® Smart Cache refers to the architecture that allows all cores to dynamically share access to the last level cache</a:t>
            </a:r>
          </a:p>
          <a:p>
            <a:pPr marL="235603" indent="-235603">
              <a:buFontTx/>
              <a:buChar char="•"/>
              <a:defRPr/>
            </a:pPr>
            <a:r>
              <a:rPr lang="en-US" sz="800" dirty="0">
                <a:ea typeface="ＭＳ Ｐゴシック" charset="0"/>
              </a:rPr>
              <a:t>Processor Base Frequency describes the rate at which the processor's transistors open and close. The processor base frequency is the operating point where TDP is defined. Frequency is measured in gigahertz (GHz), or billion cycles per second.</a:t>
            </a:r>
          </a:p>
          <a:p>
            <a:pPr marL="235603" indent="-235603">
              <a:buFontTx/>
              <a:buChar char="•"/>
              <a:defRPr/>
            </a:pPr>
            <a:r>
              <a:rPr lang="en-US" sz="800" dirty="0">
                <a:ea typeface="ＭＳ Ｐゴシック" charset="0"/>
              </a:rPr>
              <a:t>Thermal Design Power (TDP) represents the average power, in watts, the processor dissipates when operating at Base Frequency with all cores active under an Intel-defined, high-complexity workload. Refer to Datasheet for thermal solution requirements.</a:t>
            </a:r>
          </a:p>
          <a:p>
            <a:pPr marL="235603" indent="-235603">
              <a:buFontTx/>
              <a:buChar char="•"/>
              <a:defRPr/>
            </a:pPr>
            <a:r>
              <a:rPr lang="en-US" sz="800" dirty="0">
                <a:ea typeface="ＭＳ Ｐゴシック" charset="0"/>
              </a:rPr>
              <a:t>Intel® AES New Instructions (Intel® AES-NI) are a set of instructions that enable fast and secure data encryption and decryption. AES-NI are valuable for a wide range of cryptographic applications, for example: applications that perform bulk encryption/decryption, authentication, random number generation, and authenticated encryption.</a:t>
            </a:r>
          </a:p>
          <a:p>
            <a:pPr marL="235603" indent="-235603">
              <a:buFontTx/>
              <a:buChar char="•"/>
              <a:defRPr/>
            </a:pPr>
            <a:r>
              <a:rPr lang="en-US" sz="800" dirty="0">
                <a:ea typeface="ＭＳ Ｐゴシック" charset="0"/>
              </a:rPr>
              <a:t>Intel® </a:t>
            </a:r>
            <a:r>
              <a:rPr lang="en-US" sz="800" dirty="0" err="1">
                <a:ea typeface="ＭＳ Ｐゴシック" charset="0"/>
              </a:rPr>
              <a:t>vPro</a:t>
            </a:r>
            <a:r>
              <a:rPr lang="en-US" sz="800" dirty="0">
                <a:ea typeface="ＭＳ Ｐゴシック" charset="0"/>
              </a:rPr>
              <a:t>™ Technology is a set of security and manageability capabilities built into the processor aimed at addressing four critical areas of IT security: 1) Threat management, including protection from rootkits, viruses, and malware 2) Identity and web site access point protection 3) Confidential personal and business data protection 4) Remote and local monitoring, remediation, and repair of PCs and workstations.</a:t>
            </a:r>
          </a:p>
          <a:p>
            <a:pPr marL="235603" indent="-235603">
              <a:buFontTx/>
              <a:buChar char="•"/>
              <a:defRPr/>
            </a:pPr>
            <a:r>
              <a:rPr lang="en-US" sz="800" dirty="0">
                <a:ea typeface="ＭＳ Ｐゴシック" charset="0"/>
              </a:rPr>
              <a:t>Intel® Secure Key consists of a digital random number generator that creates truly random numbers to strengthen encryption algorithms</a:t>
            </a:r>
          </a:p>
          <a:p>
            <a:pPr marL="235603" indent="-235603">
              <a:buFontTx/>
              <a:buChar char="•"/>
              <a:defRPr/>
            </a:pPr>
            <a:r>
              <a:rPr lang="en-US" sz="800" dirty="0">
                <a:ea typeface="ＭＳ Ｐゴシック" charset="0"/>
              </a:rPr>
              <a:t>Intel® Software Guard Extensions (Intel® SGX) provide applications the ability to create hardware enforced trusted execution protection for their applications’ sensitive routines and data. Run-time execution is protected from observation or tampering by any other software (including privileged software) in a system.</a:t>
            </a:r>
          </a:p>
          <a:p>
            <a:pPr marL="235603" indent="-235603">
              <a:buFontTx/>
              <a:buChar char="•"/>
              <a:defRPr/>
            </a:pPr>
            <a:r>
              <a:rPr lang="en-US" sz="800" dirty="0">
                <a:ea typeface="ＭＳ Ｐゴシック" charset="0"/>
              </a:rPr>
              <a:t>Execute Disable Bit is a hardware-based security feature that can reduce exposure to viruses and malicious-code attacks and prevent harmful software from executing and propagating on the server or network. </a:t>
            </a:r>
          </a:p>
          <a:p>
            <a:pPr marL="235603" indent="-235603">
              <a:buFontTx/>
              <a:buChar char="•"/>
              <a:defRPr/>
            </a:pPr>
            <a:r>
              <a:rPr lang="en-US" sz="800" dirty="0">
                <a:ea typeface="ＭＳ Ｐゴシック" charset="0"/>
              </a:rPr>
              <a:t>Intel® Trusted Execution Technology for safer computing is a versatile set of hardware extensions to Intel® processors and chipsets that enhance the digital office platform with security capabilities such as measured launch and protected execution. It enables an environment where applications can run within their own space, protected from all other software on the system.</a:t>
            </a:r>
          </a:p>
        </p:txBody>
      </p:sp>
      <p:sp>
        <p:nvSpPr>
          <p:cNvPr id="4" name="Slide Number Placeholder 3"/>
          <p:cNvSpPr>
            <a:spLocks noGrp="1"/>
          </p:cNvSpPr>
          <p:nvPr>
            <p:ph type="sldNum" sz="quarter" idx="5"/>
          </p:nvPr>
        </p:nvSpPr>
        <p:spPr/>
        <p:txBody>
          <a:bodyPr/>
          <a:lstStyle/>
          <a:p>
            <a:pPr>
              <a:defRPr/>
            </a:pPr>
            <a:fld id="{5697B9C2-1969-4348-8D05-693E0EAB3CE2}" type="slidenum">
              <a:rPr lang="en-US" smtClean="0"/>
              <a:pPr>
                <a:defRPr/>
              </a:pPr>
              <a:t>34</a:t>
            </a:fld>
            <a:endParaRPr lang="en-US"/>
          </a:p>
        </p:txBody>
      </p:sp>
    </p:spTree>
    <p:extLst>
      <p:ext uri="{BB962C8B-B14F-4D97-AF65-F5344CB8AC3E}">
        <p14:creationId xmlns:p14="http://schemas.microsoft.com/office/powerpoint/2010/main" val="3677455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NCR has a long history of providing POS solutions an extended product and support lifecycle.  With the RealPOS terminal family we typically provide 4-5 years of production and at least 5 to 7 years  of service after the product has been discontinued.  As result, it is not uncommon for some customers to leverage the purchase of their NCR POS hardware for ten years and beyond.  </a:t>
            </a:r>
          </a:p>
          <a:p>
            <a:r>
              <a:rPr lang="en-US" dirty="0"/>
              <a:t> Retailer experience shows that changing models or components during the deployment lifecycle means higher costs due to image changes and the complexity to test applications and peripherals on multiple platforms.</a:t>
            </a:r>
          </a:p>
          <a:p>
            <a:r>
              <a:rPr lang="en-US" dirty="0"/>
              <a:t>Vendors who focus on general purpose / consumer markets do not care about supporting long term rollouts and long term parts availability.  Multiple variations of the product means increased support risk and cost.</a:t>
            </a:r>
          </a:p>
        </p:txBody>
      </p:sp>
      <p:sp>
        <p:nvSpPr>
          <p:cNvPr id="4" name="Slide Number Placeholder 3"/>
          <p:cNvSpPr>
            <a:spLocks noGrp="1"/>
          </p:cNvSpPr>
          <p:nvPr>
            <p:ph type="sldNum" sz="quarter" idx="10"/>
          </p:nvPr>
        </p:nvSpPr>
        <p:spPr/>
        <p:txBody>
          <a:bodyPr/>
          <a:lstStyle/>
          <a:p>
            <a:pPr>
              <a:defRPr/>
            </a:pPr>
            <a:fld id="{54DF2175-7DAB-6E40-A633-1A053EC371F7}" type="slidenum">
              <a:rPr lang="en-US" smtClean="0"/>
              <a:pPr>
                <a:defRPr/>
              </a:pPr>
              <a:t>5</a:t>
            </a:fld>
            <a:endParaRPr lang="en-US" dirty="0"/>
          </a:p>
        </p:txBody>
      </p:sp>
    </p:spTree>
    <p:extLst>
      <p:ext uri="{BB962C8B-B14F-4D97-AF65-F5344CB8AC3E}">
        <p14:creationId xmlns:p14="http://schemas.microsoft.com/office/powerpoint/2010/main" val="37714379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583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4056" indent="-174056">
              <a:buFontTx/>
              <a:buChar char="•"/>
            </a:pPr>
            <a:r>
              <a:rPr lang="en-US" dirty="0">
                <a:latin typeface="Intel Clear" charset="0"/>
                <a:ea typeface="MS PGothic" charset="0"/>
              </a:rPr>
              <a:t>Several new security features will launch with Skylake. </a:t>
            </a:r>
          </a:p>
          <a:p>
            <a:pPr marL="174056" indent="-174056">
              <a:buFontTx/>
              <a:buChar char="•"/>
            </a:pPr>
            <a:r>
              <a:rPr lang="en-US" dirty="0">
                <a:latin typeface="Intel Clear" charset="0"/>
                <a:ea typeface="MS PGothic" charset="0"/>
              </a:rPr>
              <a:t>The software ecosystem will leverage Intel® hardware with many of these new capabilities to create a robust security solution for enterprise clients.</a:t>
            </a:r>
          </a:p>
          <a:p>
            <a:pPr marL="174056" indent="-174056">
              <a:buFontTx/>
              <a:buChar char="•"/>
            </a:pPr>
            <a:r>
              <a:rPr lang="en-US" dirty="0">
                <a:latin typeface="Intel Clear" charset="0"/>
                <a:ea typeface="MS PGothic" charset="0"/>
              </a:rPr>
              <a:t>Intel® Identity Protection Technology with Multi Factor Authentication (MFA) offers multiple ways for devices to easily and seamlessly authenticate based on IT policies using hardened factors for authentication to devices and networks. These methods strengthen security while simplifying the authentication process. </a:t>
            </a:r>
          </a:p>
          <a:p>
            <a:pPr marL="174056" indent="-174056">
              <a:buFontTx/>
              <a:buChar char="•"/>
            </a:pPr>
            <a:r>
              <a:rPr lang="en-US" dirty="0">
                <a:latin typeface="Intel Clear" charset="0"/>
                <a:ea typeface="MS PGothic" charset="0"/>
              </a:rPr>
              <a:t>Intel® Software Guard Extensions empower developers to create applications that protect IP and critical data by isolating the application secrets from the rest of the client, away from possible infections on the client. It makes these applications—and the data they bring and use—safe from malware.</a:t>
            </a:r>
          </a:p>
          <a:p>
            <a:pPr marL="174056" indent="-174056">
              <a:buFontTx/>
              <a:buChar char="•"/>
            </a:pPr>
            <a:r>
              <a:rPr lang="en-US" dirty="0">
                <a:latin typeface="Intel Clear" charset="0"/>
                <a:ea typeface="MS PGothic" charset="0"/>
              </a:rPr>
              <a:t>Remote Secure Erase allows IT to remotely and securely erase SSDs on business clients when they’ve reached their end of life or if stolen or lost.</a:t>
            </a:r>
          </a:p>
          <a:p>
            <a:pPr marL="174056" indent="-174056">
              <a:buFontTx/>
              <a:buChar char="•"/>
            </a:pPr>
            <a:r>
              <a:rPr lang="en-US" dirty="0">
                <a:latin typeface="Intel Clear" charset="0"/>
                <a:ea typeface="MS PGothic" charset="0"/>
              </a:rPr>
              <a:t>Intel® Memory Protection Extensions** (Intel® MPX) adds specific protection for buffer overflow attacks and protection against certain browser- and pdf-based attacks. Buffer overflow attacks are a class of attacks that corrupt</a:t>
            </a:r>
            <a:r>
              <a:rPr lang="en-US" baseline="0" dirty="0">
                <a:latin typeface="Intel Clear" charset="0"/>
                <a:ea typeface="MS PGothic" charset="0"/>
              </a:rPr>
              <a:t> an application’s buffer memory by violating memory boundaries and overwriting adjacent memory contents, which can cause erratic behaviors the attacker can then exploit. </a:t>
            </a:r>
            <a:endParaRPr lang="en-US" dirty="0">
              <a:latin typeface="Intel Clear" charset="0"/>
              <a:ea typeface="MS PGothic" charset="0"/>
            </a:endParaRPr>
          </a:p>
          <a:p>
            <a:pPr marL="174056" indent="-174056"/>
            <a:endParaRPr lang="en-US" dirty="0">
              <a:latin typeface="Intel Clear" charset="0"/>
              <a:ea typeface="MS PGothic" charset="0"/>
            </a:endParaRPr>
          </a:p>
          <a:p>
            <a:pPr marL="174056" indent="-174056"/>
            <a:r>
              <a:rPr lang="en-US" dirty="0">
                <a:latin typeface="Intel Clear" charset="0"/>
                <a:ea typeface="MS PGothic" charset="0"/>
              </a:rPr>
              <a:t>**</a:t>
            </a:r>
            <a:r>
              <a:rPr lang="en-US" dirty="0">
                <a:solidFill>
                  <a:srgbClr val="7F7F7F"/>
                </a:solidFill>
                <a:latin typeface="Arial Narrow" charset="0"/>
                <a:ea typeface="MS PGothic" charset="0"/>
              </a:rPr>
              <a:t>These are hardware-enabled features that require software enablement in the ecosystem.</a:t>
            </a:r>
            <a:endParaRPr lang="en-US" dirty="0">
              <a:latin typeface="Intel Clear" charset="0"/>
              <a:ea typeface="MS PGothic" charset="0"/>
            </a:endParaRPr>
          </a:p>
          <a:p>
            <a:pPr marL="174056" indent="-174056"/>
            <a:endParaRPr lang="en-US" dirty="0">
              <a:latin typeface="Intel Clear" charset="0"/>
              <a:ea typeface="MS PGothic" charset="0"/>
            </a:endParaRPr>
          </a:p>
        </p:txBody>
      </p:sp>
      <p:sp>
        <p:nvSpPr>
          <p:cNvPr id="583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charset="0"/>
                <a:cs typeface="MS PGothic" charset="0"/>
              </a:defRPr>
            </a:lvl1pPr>
            <a:lvl2pPr marL="754243" indent="-290093">
              <a:defRPr>
                <a:solidFill>
                  <a:schemeClr val="tx1"/>
                </a:solidFill>
                <a:latin typeface="Arial" charset="0"/>
                <a:ea typeface="MS PGothic" charset="0"/>
                <a:cs typeface="MS PGothic" charset="0"/>
              </a:defRPr>
            </a:lvl2pPr>
            <a:lvl3pPr marL="1160374" indent="-232075">
              <a:defRPr>
                <a:solidFill>
                  <a:schemeClr val="tx1"/>
                </a:solidFill>
                <a:latin typeface="Arial" charset="0"/>
                <a:ea typeface="MS PGothic" charset="0"/>
                <a:cs typeface="MS PGothic" charset="0"/>
              </a:defRPr>
            </a:lvl3pPr>
            <a:lvl4pPr marL="1624523" indent="-232075">
              <a:defRPr>
                <a:solidFill>
                  <a:schemeClr val="tx1"/>
                </a:solidFill>
                <a:latin typeface="Arial" charset="0"/>
                <a:ea typeface="MS PGothic" charset="0"/>
                <a:cs typeface="MS PGothic" charset="0"/>
              </a:defRPr>
            </a:lvl4pPr>
            <a:lvl5pPr marL="2088672" indent="-232075">
              <a:defRPr>
                <a:solidFill>
                  <a:schemeClr val="tx1"/>
                </a:solidFill>
                <a:latin typeface="Arial" charset="0"/>
                <a:ea typeface="MS PGothic" charset="0"/>
                <a:cs typeface="MS PGothic" charset="0"/>
              </a:defRPr>
            </a:lvl5pPr>
            <a:lvl6pPr marL="2552822" indent="-232075" eaLnBrk="0" fontAlgn="base" hangingPunct="0">
              <a:spcBef>
                <a:spcPct val="0"/>
              </a:spcBef>
              <a:spcAft>
                <a:spcPct val="0"/>
              </a:spcAft>
              <a:defRPr>
                <a:solidFill>
                  <a:schemeClr val="tx1"/>
                </a:solidFill>
                <a:latin typeface="Arial" charset="0"/>
                <a:ea typeface="MS PGothic" charset="0"/>
                <a:cs typeface="MS PGothic" charset="0"/>
              </a:defRPr>
            </a:lvl6pPr>
            <a:lvl7pPr marL="3016971" indent="-232075" eaLnBrk="0" fontAlgn="base" hangingPunct="0">
              <a:spcBef>
                <a:spcPct val="0"/>
              </a:spcBef>
              <a:spcAft>
                <a:spcPct val="0"/>
              </a:spcAft>
              <a:defRPr>
                <a:solidFill>
                  <a:schemeClr val="tx1"/>
                </a:solidFill>
                <a:latin typeface="Arial" charset="0"/>
                <a:ea typeface="MS PGothic" charset="0"/>
                <a:cs typeface="MS PGothic" charset="0"/>
              </a:defRPr>
            </a:lvl7pPr>
            <a:lvl8pPr marL="3481121" indent="-232075" eaLnBrk="0" fontAlgn="base" hangingPunct="0">
              <a:spcBef>
                <a:spcPct val="0"/>
              </a:spcBef>
              <a:spcAft>
                <a:spcPct val="0"/>
              </a:spcAft>
              <a:defRPr>
                <a:solidFill>
                  <a:schemeClr val="tx1"/>
                </a:solidFill>
                <a:latin typeface="Arial" charset="0"/>
                <a:ea typeface="MS PGothic" charset="0"/>
                <a:cs typeface="MS PGothic" charset="0"/>
              </a:defRPr>
            </a:lvl8pPr>
            <a:lvl9pPr marL="3945270" indent="-232075" eaLnBrk="0" fontAlgn="base" hangingPunct="0">
              <a:spcBef>
                <a:spcPct val="0"/>
              </a:spcBef>
              <a:spcAft>
                <a:spcPct val="0"/>
              </a:spcAft>
              <a:defRPr>
                <a:solidFill>
                  <a:schemeClr val="tx1"/>
                </a:solidFill>
                <a:latin typeface="Arial" charset="0"/>
                <a:ea typeface="MS PGothic" charset="0"/>
                <a:cs typeface="MS PGothic" charset="0"/>
              </a:defRPr>
            </a:lvl9pPr>
          </a:lstStyle>
          <a:p>
            <a:fld id="{ADD72EF1-E5F7-124A-B0B1-0EA4D96EC625}" type="slidenum">
              <a:rPr lang="en-US">
                <a:latin typeface="Intel Clear" charset="0"/>
              </a:rPr>
              <a:pPr/>
              <a:t>35</a:t>
            </a:fld>
            <a:endParaRPr lang="en-US" dirty="0">
              <a:latin typeface="Intel Clear" charset="0"/>
            </a:endParaRPr>
          </a:p>
        </p:txBody>
      </p:sp>
    </p:spTree>
    <p:extLst>
      <p:ext uri="{BB962C8B-B14F-4D97-AF65-F5344CB8AC3E}">
        <p14:creationId xmlns:p14="http://schemas.microsoft.com/office/powerpoint/2010/main" val="373758282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542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4056" indent="-174056">
              <a:buFontTx/>
              <a:buChar char="•"/>
            </a:pPr>
            <a:r>
              <a:rPr lang="en-US" dirty="0">
                <a:latin typeface="Intel Clear" charset="0"/>
                <a:ea typeface="MS PGothic" charset="0"/>
              </a:rPr>
              <a:t>Skylake is Intel</a:t>
            </a:r>
            <a:r>
              <a:rPr lang="ja-JP" altLang="en-US" dirty="0">
                <a:latin typeface="Intel Clear" charset="0"/>
                <a:ea typeface="MS PGothic" charset="0"/>
              </a:rPr>
              <a:t>’</a:t>
            </a:r>
            <a:r>
              <a:rPr lang="en-US" altLang="ja-JP" dirty="0">
                <a:latin typeface="Intel Clear" charset="0"/>
                <a:ea typeface="MS PGothic" charset="0"/>
              </a:rPr>
              <a:t>s most robust, most secure platform offering to date. </a:t>
            </a:r>
          </a:p>
          <a:p>
            <a:pPr marL="174056" indent="-174056">
              <a:buFontTx/>
              <a:buChar char="•"/>
            </a:pPr>
            <a:r>
              <a:rPr lang="en-US" dirty="0">
                <a:latin typeface="Intel Clear" charset="0"/>
                <a:ea typeface="MS PGothic" charset="0"/>
              </a:rPr>
              <a:t>Skylake is built on the multiple generations of proven Intel® technologies, beginning with 2</a:t>
            </a:r>
            <a:r>
              <a:rPr lang="en-US" baseline="30000" dirty="0">
                <a:latin typeface="Intel Clear" charset="0"/>
                <a:ea typeface="MS PGothic" charset="0"/>
              </a:rPr>
              <a:t>nd</a:t>
            </a:r>
            <a:r>
              <a:rPr lang="en-US" dirty="0">
                <a:latin typeface="Intel Clear" charset="0"/>
                <a:ea typeface="MS PGothic" charset="0"/>
              </a:rPr>
              <a:t> generation Intel® Core™ processors.</a:t>
            </a:r>
          </a:p>
          <a:p>
            <a:pPr marL="174056" indent="-174056">
              <a:buFontTx/>
              <a:buChar char="•"/>
            </a:pPr>
            <a:r>
              <a:rPr lang="en-US" dirty="0">
                <a:latin typeface="Intel Clear" charset="0"/>
                <a:ea typeface="MS PGothic" charset="0"/>
              </a:rPr>
              <a:t>Skylake adds new hardware-enhanced, advanced security technologies, which, when combined with software that security ISVs offer, creates comprehensive security across more of the platform than ever before. </a:t>
            </a:r>
          </a:p>
          <a:p>
            <a:pPr marL="174056" indent="-174056">
              <a:buFontTx/>
              <a:buChar char="•"/>
            </a:pPr>
            <a:r>
              <a:rPr lang="en-US" dirty="0">
                <a:latin typeface="Intel Clear" charset="0"/>
                <a:ea typeface="MS PGothic" charset="0"/>
              </a:rPr>
              <a:t>Intel® Identity Protection Technology with Multi-Factor Authentication – Originally released with Broadwell, this is more than just additional authentication features. It</a:t>
            </a:r>
            <a:r>
              <a:rPr lang="ja-JP" altLang="en-US" dirty="0">
                <a:latin typeface="Intel Clear" charset="0"/>
                <a:ea typeface="MS PGothic" charset="0"/>
              </a:rPr>
              <a:t>’</a:t>
            </a:r>
            <a:r>
              <a:rPr lang="en-US" altLang="ja-JP" dirty="0">
                <a:latin typeface="Intel Clear" charset="0"/>
                <a:ea typeface="MS PGothic" charset="0"/>
              </a:rPr>
              <a:t>s an entirely new framework that allows IT to customize the right hardened factors to authenticate against according to policies IT sets through ISV authentication management software. The technology resides on the client and accepts the policies set by IT, and then the client enforces the policies and protects identity keys until policies are met with the correct hardened factors or combination of factors, such as presence of the user</a:t>
            </a:r>
            <a:r>
              <a:rPr lang="ja-JP" altLang="en-US" dirty="0">
                <a:latin typeface="Intel Clear" charset="0"/>
                <a:ea typeface="MS PGothic" charset="0"/>
              </a:rPr>
              <a:t>’</a:t>
            </a:r>
            <a:r>
              <a:rPr lang="en-US" altLang="ja-JP" dirty="0">
                <a:latin typeface="Intel Clear" charset="0"/>
                <a:ea typeface="MS PGothic" charset="0"/>
              </a:rPr>
              <a:t>s smartphone, facial recognition, location***, biometrics, etc.** With Skylake, new factors are available. MFA gives IT the flexibility to choose the best hardened factors to use on a client-by-client basis or across all company PCs. Plus, because it</a:t>
            </a:r>
            <a:r>
              <a:rPr lang="ja-JP" altLang="en-US" dirty="0">
                <a:latin typeface="Intel Clear" charset="0"/>
                <a:ea typeface="MS PGothic" charset="0"/>
              </a:rPr>
              <a:t>’</a:t>
            </a:r>
            <a:r>
              <a:rPr lang="en-US" altLang="ja-JP" dirty="0">
                <a:latin typeface="Intel Clear" charset="0"/>
                <a:ea typeface="MS PGothic" charset="0"/>
              </a:rPr>
              <a:t>s a framework, it</a:t>
            </a:r>
            <a:r>
              <a:rPr lang="ja-JP" altLang="en-US" dirty="0">
                <a:latin typeface="Intel Clear" charset="0"/>
                <a:ea typeface="MS PGothic" charset="0"/>
              </a:rPr>
              <a:t>’</a:t>
            </a:r>
            <a:r>
              <a:rPr lang="en-US" altLang="ja-JP" dirty="0">
                <a:latin typeface="Intel Clear" charset="0"/>
                <a:ea typeface="MS PGothic" charset="0"/>
              </a:rPr>
              <a:t>s extensible to add new factors as they emerge. A “walk away lock</a:t>
            </a:r>
            <a:r>
              <a:rPr lang="fr-FR" altLang="ja-JP" baseline="0" dirty="0">
                <a:latin typeface="Intel Clear" charset="0"/>
                <a:ea typeface="MS PGothic" charset="0"/>
              </a:rPr>
              <a:t> » </a:t>
            </a:r>
            <a:r>
              <a:rPr lang="en-US" altLang="ja-JP" dirty="0">
                <a:latin typeface="Intel Clear" charset="0"/>
                <a:ea typeface="MS PGothic" charset="0"/>
              </a:rPr>
              <a:t>locks the PC when the user is not present.</a:t>
            </a:r>
          </a:p>
          <a:p>
            <a:pPr marL="174056" indent="-174056">
              <a:buFontTx/>
              <a:buChar char="•"/>
            </a:pPr>
            <a:r>
              <a:rPr lang="en-US" dirty="0">
                <a:latin typeface="Intel Clear" charset="0"/>
                <a:ea typeface="MS PGothic" charset="0"/>
              </a:rPr>
              <a:t>New instruction set architecture (ISA) extensions in Skylake empower software developers to create applications that are hardened against malware and that take advantage of processor capabilities to protect IP and critical data. Intel® Software Guard Extensions (Intel® SGX) gives developers the tools to develop applications to run in secure enclaves on the client, safeguarded against intrusion by malware into the application code or data it uses. Intel® Memory Protection Extensions** (Intel® MPX) further extend protection against buffer overflow attacks and RAM scraping. </a:t>
            </a:r>
          </a:p>
          <a:p>
            <a:pPr marL="174056" indent="-174056"/>
            <a:endParaRPr lang="en-US" dirty="0">
              <a:latin typeface="Intel Clear" charset="0"/>
              <a:ea typeface="MS PGothic" charset="0"/>
            </a:endParaRPr>
          </a:p>
          <a:p>
            <a:pPr marL="174056" indent="-174056"/>
            <a:r>
              <a:rPr lang="en-US" dirty="0">
                <a:latin typeface="Intel Clear" charset="0"/>
                <a:ea typeface="MS PGothic" charset="0"/>
              </a:rPr>
              <a:t>** Logical Location, Tap to Login and Biometric authentication factors, and Intel MPX</a:t>
            </a:r>
            <a:r>
              <a:rPr lang="en-US" strike="noStrike" baseline="0" dirty="0">
                <a:latin typeface="Intel Clear" charset="0"/>
                <a:ea typeface="MS PGothic" charset="0"/>
              </a:rPr>
              <a:t> </a:t>
            </a:r>
            <a:r>
              <a:rPr lang="en-US" dirty="0">
                <a:latin typeface="Intel Clear" charset="0"/>
                <a:ea typeface="MS PGothic" charset="0"/>
              </a:rPr>
              <a:t>are hardware-enabled but require software enablement in the ecosystem. </a:t>
            </a:r>
          </a:p>
          <a:p>
            <a:pPr marL="174056" indent="-174056">
              <a:buFontTx/>
              <a:buChar char="•"/>
            </a:pPr>
            <a:endParaRPr lang="en-US" dirty="0">
              <a:latin typeface="Intel Clear" charset="0"/>
              <a:ea typeface="MS PGothic" charset="0"/>
            </a:endParaRPr>
          </a:p>
        </p:txBody>
      </p:sp>
      <p:sp>
        <p:nvSpPr>
          <p:cNvPr id="542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charset="0"/>
                <a:cs typeface="MS PGothic" charset="0"/>
              </a:defRPr>
            </a:lvl1pPr>
            <a:lvl2pPr marL="754243" indent="-290093">
              <a:defRPr>
                <a:solidFill>
                  <a:schemeClr val="tx1"/>
                </a:solidFill>
                <a:latin typeface="Arial" charset="0"/>
                <a:ea typeface="MS PGothic" charset="0"/>
                <a:cs typeface="MS PGothic" charset="0"/>
              </a:defRPr>
            </a:lvl2pPr>
            <a:lvl3pPr marL="1160374" indent="-232075">
              <a:defRPr>
                <a:solidFill>
                  <a:schemeClr val="tx1"/>
                </a:solidFill>
                <a:latin typeface="Arial" charset="0"/>
                <a:ea typeface="MS PGothic" charset="0"/>
                <a:cs typeface="MS PGothic" charset="0"/>
              </a:defRPr>
            </a:lvl3pPr>
            <a:lvl4pPr marL="1624523" indent="-232075">
              <a:defRPr>
                <a:solidFill>
                  <a:schemeClr val="tx1"/>
                </a:solidFill>
                <a:latin typeface="Arial" charset="0"/>
                <a:ea typeface="MS PGothic" charset="0"/>
                <a:cs typeface="MS PGothic" charset="0"/>
              </a:defRPr>
            </a:lvl4pPr>
            <a:lvl5pPr marL="2088672" indent="-232075">
              <a:defRPr>
                <a:solidFill>
                  <a:schemeClr val="tx1"/>
                </a:solidFill>
                <a:latin typeface="Arial" charset="0"/>
                <a:ea typeface="MS PGothic" charset="0"/>
                <a:cs typeface="MS PGothic" charset="0"/>
              </a:defRPr>
            </a:lvl5pPr>
            <a:lvl6pPr marL="2552822" indent="-232075" eaLnBrk="0" fontAlgn="base" hangingPunct="0">
              <a:spcBef>
                <a:spcPct val="0"/>
              </a:spcBef>
              <a:spcAft>
                <a:spcPct val="0"/>
              </a:spcAft>
              <a:defRPr>
                <a:solidFill>
                  <a:schemeClr val="tx1"/>
                </a:solidFill>
                <a:latin typeface="Arial" charset="0"/>
                <a:ea typeface="MS PGothic" charset="0"/>
                <a:cs typeface="MS PGothic" charset="0"/>
              </a:defRPr>
            </a:lvl6pPr>
            <a:lvl7pPr marL="3016971" indent="-232075" eaLnBrk="0" fontAlgn="base" hangingPunct="0">
              <a:spcBef>
                <a:spcPct val="0"/>
              </a:spcBef>
              <a:spcAft>
                <a:spcPct val="0"/>
              </a:spcAft>
              <a:defRPr>
                <a:solidFill>
                  <a:schemeClr val="tx1"/>
                </a:solidFill>
                <a:latin typeface="Arial" charset="0"/>
                <a:ea typeface="MS PGothic" charset="0"/>
                <a:cs typeface="MS PGothic" charset="0"/>
              </a:defRPr>
            </a:lvl7pPr>
            <a:lvl8pPr marL="3481121" indent="-232075" eaLnBrk="0" fontAlgn="base" hangingPunct="0">
              <a:spcBef>
                <a:spcPct val="0"/>
              </a:spcBef>
              <a:spcAft>
                <a:spcPct val="0"/>
              </a:spcAft>
              <a:defRPr>
                <a:solidFill>
                  <a:schemeClr val="tx1"/>
                </a:solidFill>
                <a:latin typeface="Arial" charset="0"/>
                <a:ea typeface="MS PGothic" charset="0"/>
                <a:cs typeface="MS PGothic" charset="0"/>
              </a:defRPr>
            </a:lvl8pPr>
            <a:lvl9pPr marL="3945270" indent="-232075" eaLnBrk="0" fontAlgn="base" hangingPunct="0">
              <a:spcBef>
                <a:spcPct val="0"/>
              </a:spcBef>
              <a:spcAft>
                <a:spcPct val="0"/>
              </a:spcAft>
              <a:defRPr>
                <a:solidFill>
                  <a:schemeClr val="tx1"/>
                </a:solidFill>
                <a:latin typeface="Arial" charset="0"/>
                <a:ea typeface="MS PGothic" charset="0"/>
                <a:cs typeface="MS PGothic" charset="0"/>
              </a:defRPr>
            </a:lvl9pPr>
          </a:lstStyle>
          <a:p>
            <a:fld id="{BA1BC17B-3CA7-A54B-8FCC-0CEC90D6C7C7}" type="slidenum">
              <a:rPr lang="en-US">
                <a:latin typeface="Intel Clear" charset="0"/>
              </a:rPr>
              <a:pPr/>
              <a:t>36</a:t>
            </a:fld>
            <a:endParaRPr lang="en-US" dirty="0">
              <a:latin typeface="Intel Clear" charset="0"/>
            </a:endParaRPr>
          </a:p>
        </p:txBody>
      </p:sp>
    </p:spTree>
    <p:extLst>
      <p:ext uri="{BB962C8B-B14F-4D97-AF65-F5344CB8AC3E}">
        <p14:creationId xmlns:p14="http://schemas.microsoft.com/office/powerpoint/2010/main" val="19387723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lvl1pPr eaLnBrk="0" hangingPunct="0">
              <a:defRPr sz="1600" b="1">
                <a:solidFill>
                  <a:schemeClr val="tx1"/>
                </a:solidFill>
                <a:latin typeface="Arial" charset="0"/>
                <a:cs typeface="Arial" charset="0"/>
              </a:defRPr>
            </a:lvl1pPr>
            <a:lvl2pPr marL="731636" indent="-281399" eaLnBrk="0" hangingPunct="0">
              <a:defRPr sz="1600" b="1">
                <a:solidFill>
                  <a:schemeClr val="tx1"/>
                </a:solidFill>
                <a:latin typeface="Arial" charset="0"/>
                <a:cs typeface="Arial" charset="0"/>
              </a:defRPr>
            </a:lvl2pPr>
            <a:lvl3pPr marL="1125595" indent="-225119" eaLnBrk="0" hangingPunct="0">
              <a:defRPr sz="1600" b="1">
                <a:solidFill>
                  <a:schemeClr val="tx1"/>
                </a:solidFill>
                <a:latin typeface="Arial" charset="0"/>
                <a:cs typeface="Arial" charset="0"/>
              </a:defRPr>
            </a:lvl3pPr>
            <a:lvl4pPr marL="1575833" indent="-225119" eaLnBrk="0" hangingPunct="0">
              <a:defRPr sz="1600" b="1">
                <a:solidFill>
                  <a:schemeClr val="tx1"/>
                </a:solidFill>
                <a:latin typeface="Arial" charset="0"/>
                <a:cs typeface="Arial" charset="0"/>
              </a:defRPr>
            </a:lvl4pPr>
            <a:lvl5pPr marL="2026070" indent="-225119" eaLnBrk="0" hangingPunct="0">
              <a:defRPr sz="1600" b="1">
                <a:solidFill>
                  <a:schemeClr val="tx1"/>
                </a:solidFill>
                <a:latin typeface="Arial" charset="0"/>
                <a:cs typeface="Arial" charset="0"/>
              </a:defRPr>
            </a:lvl5pPr>
            <a:lvl6pPr marL="2476309" indent="-225119" algn="ctr" eaLnBrk="0" fontAlgn="base" hangingPunct="0">
              <a:spcBef>
                <a:spcPct val="0"/>
              </a:spcBef>
              <a:spcAft>
                <a:spcPct val="0"/>
              </a:spcAft>
              <a:defRPr sz="1600" b="1">
                <a:solidFill>
                  <a:schemeClr val="tx1"/>
                </a:solidFill>
                <a:latin typeface="Arial" charset="0"/>
                <a:cs typeface="Arial" charset="0"/>
              </a:defRPr>
            </a:lvl6pPr>
            <a:lvl7pPr marL="2926547" indent="-225119" algn="ctr" eaLnBrk="0" fontAlgn="base" hangingPunct="0">
              <a:spcBef>
                <a:spcPct val="0"/>
              </a:spcBef>
              <a:spcAft>
                <a:spcPct val="0"/>
              </a:spcAft>
              <a:defRPr sz="1600" b="1">
                <a:solidFill>
                  <a:schemeClr val="tx1"/>
                </a:solidFill>
                <a:latin typeface="Arial" charset="0"/>
                <a:cs typeface="Arial" charset="0"/>
              </a:defRPr>
            </a:lvl7pPr>
            <a:lvl8pPr marL="3376785" indent="-225119" algn="ctr" eaLnBrk="0" fontAlgn="base" hangingPunct="0">
              <a:spcBef>
                <a:spcPct val="0"/>
              </a:spcBef>
              <a:spcAft>
                <a:spcPct val="0"/>
              </a:spcAft>
              <a:defRPr sz="1600" b="1">
                <a:solidFill>
                  <a:schemeClr val="tx1"/>
                </a:solidFill>
                <a:latin typeface="Arial" charset="0"/>
                <a:cs typeface="Arial" charset="0"/>
              </a:defRPr>
            </a:lvl8pPr>
            <a:lvl9pPr marL="3827022" indent="-225119" algn="ctr" eaLnBrk="0" fontAlgn="base" hangingPunct="0">
              <a:spcBef>
                <a:spcPct val="0"/>
              </a:spcBef>
              <a:spcAft>
                <a:spcPct val="0"/>
              </a:spcAft>
              <a:defRPr sz="1600" b="1">
                <a:solidFill>
                  <a:schemeClr val="tx1"/>
                </a:solidFill>
                <a:latin typeface="Arial" charset="0"/>
                <a:cs typeface="Arial" charset="0"/>
              </a:defRPr>
            </a:lvl9pPr>
          </a:lstStyle>
          <a:p>
            <a:pPr eaLnBrk="1" hangingPunct="1"/>
            <a:fld id="{C2DE2903-9667-4ADF-B496-87B2DA76AA97}" type="slidenum">
              <a:rPr lang="en-US" sz="1200" b="0"/>
              <a:pPr eaLnBrk="1" hangingPunct="1"/>
              <a:t>37</a:t>
            </a:fld>
            <a:endParaRPr lang="en-US" sz="1200" b="0"/>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p:spPr>
        <p:txBody>
          <a:bodyPr/>
          <a:lstStyle/>
          <a:p>
            <a:pPr eaLnBrk="1" hangingPunct="1"/>
            <a:r>
              <a:rPr lang="en-US" sz="1700" b="1" dirty="0">
                <a:ea typeface="+mn-ea"/>
                <a:cs typeface="+mn-cs"/>
              </a:rPr>
              <a:t>RJ12 serial port (used on serial expansion board) The RJ12 refers to the mechanical connection which is used to connect cables to the serial interface.  RJ12 is latching but smaller than traditional DB9 or RJ50 connectors.  </a:t>
            </a:r>
          </a:p>
          <a:p>
            <a:pPr eaLnBrk="1" hangingPunct="1"/>
            <a:endParaRPr lang="en-US" sz="1700" b="1" dirty="0">
              <a:ea typeface="+mn-ea"/>
              <a:cs typeface="+mn-cs"/>
            </a:endParaRPr>
          </a:p>
          <a:p>
            <a:pPr eaLnBrk="1" hangingPunct="1"/>
            <a:r>
              <a:rPr lang="en-US" sz="1700" b="1" dirty="0">
                <a:ea typeface="+mn-ea"/>
                <a:cs typeface="+mn-cs"/>
              </a:rPr>
              <a:t>Converters are available</a:t>
            </a:r>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pPr defTabSz="1286496" eaLnBrk="1" fontAlgn="auto" hangingPunct="1">
              <a:spcBef>
                <a:spcPts val="0"/>
              </a:spcBef>
              <a:spcAft>
                <a:spcPts val="0"/>
              </a:spcAft>
              <a:defRPr/>
            </a:pPr>
            <a:r>
              <a:rPr lang="en-US" sz="1700" dirty="0">
                <a:ea typeface="+mn-ea"/>
                <a:cs typeface="+mn-cs"/>
              </a:rPr>
              <a:t>Projected Capacitive – Projected Capacitive Touch (PCT; also PCAP) technology is a variant of capacitive touch technology.  All PCT touch screens are made up of a matrix of rows and columns of conductive material, layered on sheets of glass. When a conductive object, such as a finger, comes into contact with a PCT panel, it distorts the local electrostatic field at that point. This is measurable as a change in capacitance. If a finger bridges the gap between two of the "tracks", the charge field is further interrupted and detected by the controller. The capacitance can be changed and measured at every individual point on the grid (intersection). Therefore, this system is able to accurately track touches.  Due to the top layer of a PCT being glass, it is a more robust solution than less costly resistive touch or surface capacitive technology. Additionally, unlike traditional capacitive touch technology, it is possible for a PCT system to sense a passive stylus or gloved fingers. Same technology used on iPhone and Android mobile devices. Advantage of PCAP is no calibration and 10 Point Multi-Touch – the ability to leverage up to 10 </a:t>
            </a:r>
            <a:r>
              <a:rPr lang="en-US" sz="1700" dirty="0" err="1">
                <a:ea typeface="+mn-ea"/>
                <a:cs typeface="+mn-cs"/>
              </a:rPr>
              <a:t>touchpoints</a:t>
            </a:r>
            <a:r>
              <a:rPr lang="en-US" sz="1700" dirty="0">
                <a:ea typeface="+mn-ea"/>
                <a:cs typeface="+mn-cs"/>
              </a:rPr>
              <a:t> on the LCD at once – versus the current single touch screens. Provides future capability to leverage multi-touch gestures, such as zooming (pinch in and out), and app switching (multiple finger swipe left-right).</a:t>
            </a:r>
            <a:endParaRPr lang="en-US" sz="1700" b="1" dirty="0">
              <a:ea typeface="+mn-ea"/>
              <a:cs typeface="+mn-cs"/>
            </a:endParaRPr>
          </a:p>
          <a:p>
            <a:pPr lvl="0"/>
            <a:endParaRPr lang="en-US" sz="1700" b="1" dirty="0">
              <a:ea typeface="+mn-ea"/>
              <a:cs typeface="+mn-cs"/>
            </a:endParaRPr>
          </a:p>
        </p:txBody>
      </p:sp>
      <p:sp>
        <p:nvSpPr>
          <p:cNvPr id="4" name="Slide Number Placeholder 3"/>
          <p:cNvSpPr>
            <a:spLocks noGrp="1"/>
          </p:cNvSpPr>
          <p:nvPr>
            <p:ph type="sldNum" sz="quarter" idx="10"/>
          </p:nvPr>
        </p:nvSpPr>
        <p:spPr/>
        <p:txBody>
          <a:bodyPr/>
          <a:lstStyle/>
          <a:p>
            <a:fld id="{296D6C20-2866-4A03-A156-F639146C22CD}" type="slidenum">
              <a:rPr lang="en-US" smtClean="0">
                <a:solidFill>
                  <a:prstClr val="black"/>
                </a:solidFill>
              </a:rPr>
              <a:pPr/>
              <a:t>39</a:t>
            </a:fld>
            <a:endParaRPr lang="en-US" dirty="0">
              <a:solidFill>
                <a:prstClr val="black"/>
              </a:solidFill>
            </a:endParaRPr>
          </a:p>
        </p:txBody>
      </p:sp>
    </p:spTree>
    <p:extLst>
      <p:ext uri="{BB962C8B-B14F-4D97-AF65-F5344CB8AC3E}">
        <p14:creationId xmlns:p14="http://schemas.microsoft.com/office/powerpoint/2010/main" val="78782346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solidFill>
                  <a:schemeClr val="bg1">
                    <a:lumMod val="50000"/>
                  </a:schemeClr>
                </a:solidFill>
              </a:rPr>
              <a:t>Projected Capacitive has an electric field grid projected thru materials that are below the display surface glass</a:t>
            </a:r>
          </a:p>
          <a:p>
            <a:pPr marL="171450" indent="-171450">
              <a:buFont typeface="Arial" panose="020B0604020202020204" pitchFamily="34" charset="0"/>
              <a:buChar char="•"/>
            </a:pPr>
            <a:r>
              <a:rPr lang="en-US" dirty="0">
                <a:solidFill>
                  <a:schemeClr val="bg1">
                    <a:lumMod val="50000"/>
                  </a:schemeClr>
                </a:solidFill>
              </a:rPr>
              <a:t>Touches are measured by detecting the change in capacitance of the grid.</a:t>
            </a:r>
          </a:p>
          <a:p>
            <a:pPr marL="171450" indent="-171450">
              <a:buFont typeface="Arial" panose="020B0604020202020204" pitchFamily="34" charset="0"/>
              <a:buChar char="•"/>
            </a:pPr>
            <a:r>
              <a:rPr lang="en-US" dirty="0">
                <a:solidFill>
                  <a:schemeClr val="bg1">
                    <a:lumMod val="50000"/>
                  </a:schemeClr>
                </a:solidFill>
              </a:rPr>
              <a:t>A </a:t>
            </a:r>
            <a:r>
              <a:rPr lang="en-US" dirty="0">
                <a:solidFill>
                  <a:schemeClr val="bg1">
                    <a:lumMod val="50000"/>
                  </a:schemeClr>
                </a:solidFill>
                <a:latin typeface="Frutiger 57Cn"/>
                <a:cs typeface="Arial" charset="0"/>
              </a:rPr>
              <a:t>matrix of rows/columns is “scanned” to calculate precise touch point(s)</a:t>
            </a:r>
          </a:p>
          <a:p>
            <a:pPr marL="171450" indent="-171450">
              <a:buFont typeface="Arial" panose="020B0604020202020204" pitchFamily="34" charset="0"/>
              <a:buChar char="•"/>
            </a:pPr>
            <a:r>
              <a:rPr lang="en-US" dirty="0">
                <a:solidFill>
                  <a:schemeClr val="bg1">
                    <a:lumMod val="50000"/>
                  </a:schemeClr>
                </a:solidFill>
                <a:latin typeface="Frutiger 57Cn"/>
                <a:cs typeface="Arial" charset="0"/>
              </a:rPr>
              <a:t>Touch activated by finger or thin glove</a:t>
            </a:r>
            <a:endParaRPr lang="en-US" dirty="0">
              <a:solidFill>
                <a:schemeClr val="bg1">
                  <a:lumMod val="50000"/>
                </a:schemeClr>
              </a:solidFill>
            </a:endParaRPr>
          </a:p>
          <a:p>
            <a:endParaRPr lang="en-US" dirty="0"/>
          </a:p>
        </p:txBody>
      </p:sp>
      <p:sp>
        <p:nvSpPr>
          <p:cNvPr id="4" name="Slide Number Placeholder 3"/>
          <p:cNvSpPr>
            <a:spLocks noGrp="1"/>
          </p:cNvSpPr>
          <p:nvPr>
            <p:ph type="sldNum" sz="quarter" idx="10"/>
          </p:nvPr>
        </p:nvSpPr>
        <p:spPr/>
        <p:txBody>
          <a:bodyPr/>
          <a:lstStyle/>
          <a:p>
            <a:fld id="{350F19AF-3ABC-8944-B74E-716E8CF5453B}" type="slidenum">
              <a:rPr lang="en-US" smtClean="0">
                <a:solidFill>
                  <a:prstClr val="black"/>
                </a:solidFill>
              </a:rPr>
              <a:pPr/>
              <a:t>40</a:t>
            </a:fld>
            <a:endParaRPr lang="en-US" dirty="0">
              <a:solidFill>
                <a:prstClr val="black"/>
              </a:solidFill>
            </a:endParaRPr>
          </a:p>
        </p:txBody>
      </p:sp>
    </p:spTree>
    <p:extLst>
      <p:ext uri="{BB962C8B-B14F-4D97-AF65-F5344CB8AC3E}">
        <p14:creationId xmlns:p14="http://schemas.microsoft.com/office/powerpoint/2010/main" val="399281118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sz="1800" b="1" dirty="0">
                <a:solidFill>
                  <a:srgbClr val="44A436"/>
                </a:solidFill>
              </a:rPr>
              <a:t>Surface Capacitive Description</a:t>
            </a:r>
          </a:p>
          <a:p>
            <a:pPr marL="354211" indent="-172641">
              <a:buFont typeface="Arial" panose="020B0604020202020204" pitchFamily="34" charset="0"/>
              <a:buChar char="•"/>
            </a:pPr>
            <a:r>
              <a:rPr lang="en-US" dirty="0"/>
              <a:t>Surface capacitive has a small electric current field on the surface. </a:t>
            </a:r>
          </a:p>
          <a:p>
            <a:pPr marL="354211" indent="-172641">
              <a:buFont typeface="Arial" panose="020B0604020202020204" pitchFamily="34" charset="0"/>
              <a:buChar char="•"/>
            </a:pPr>
            <a:r>
              <a:rPr lang="en-US" dirty="0"/>
              <a:t>Capacitive sensors at the corners can detect weak current change when touched by something conductive, such as finger.</a:t>
            </a:r>
          </a:p>
          <a:p>
            <a:endParaRPr lang="en-US" dirty="0"/>
          </a:p>
        </p:txBody>
      </p:sp>
      <p:sp>
        <p:nvSpPr>
          <p:cNvPr id="4" name="Slide Number Placeholder 3"/>
          <p:cNvSpPr>
            <a:spLocks noGrp="1"/>
          </p:cNvSpPr>
          <p:nvPr>
            <p:ph type="sldNum" sz="quarter" idx="10"/>
          </p:nvPr>
        </p:nvSpPr>
        <p:spPr/>
        <p:txBody>
          <a:bodyPr/>
          <a:lstStyle/>
          <a:p>
            <a:fld id="{350F19AF-3ABC-8944-B74E-716E8CF5453B}" type="slidenum">
              <a:rPr lang="en-US" smtClean="0">
                <a:solidFill>
                  <a:prstClr val="black"/>
                </a:solidFill>
              </a:rPr>
              <a:pPr/>
              <a:t>41</a:t>
            </a:fld>
            <a:endParaRPr lang="en-US" dirty="0">
              <a:solidFill>
                <a:prstClr val="black"/>
              </a:solidFill>
            </a:endParaRPr>
          </a:p>
        </p:txBody>
      </p:sp>
    </p:spTree>
    <p:extLst>
      <p:ext uri="{BB962C8B-B14F-4D97-AF65-F5344CB8AC3E}">
        <p14:creationId xmlns:p14="http://schemas.microsoft.com/office/powerpoint/2010/main" val="429049156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defRPr/>
            </a:pPr>
            <a:r>
              <a:rPr lang="en-US" sz="1600" b="1" dirty="0">
                <a:solidFill>
                  <a:srgbClr val="44A436"/>
                </a:solidFill>
              </a:rPr>
              <a:t>Resistive Description</a:t>
            </a:r>
            <a:endParaRPr lang="en-US" dirty="0"/>
          </a:p>
          <a:p>
            <a:pPr marL="354211" indent="-172641"/>
            <a:r>
              <a:rPr lang="en-US" dirty="0"/>
              <a:t>Structure includes two layers of ITO coated substrates and micro dots spacers with an air gap. The upper input substrate is made with ITO film or thin ITO glass; the lower substrate is ITO coated film, thick plastic or glass.</a:t>
            </a:r>
          </a:p>
          <a:p>
            <a:pPr marL="354211" indent="-172641"/>
            <a:r>
              <a:rPr lang="en-US" dirty="0"/>
              <a:t>When pushing on the upper ITO substrate with a finger or stylus, the two ITO substrates are connected, and the electrical current goes through the point of contact. The controller IC detects and calculates the touch position.</a:t>
            </a:r>
          </a:p>
        </p:txBody>
      </p:sp>
      <p:sp>
        <p:nvSpPr>
          <p:cNvPr id="4" name="Slide Number Placeholder 3"/>
          <p:cNvSpPr>
            <a:spLocks noGrp="1"/>
          </p:cNvSpPr>
          <p:nvPr>
            <p:ph type="sldNum" sz="quarter" idx="10"/>
          </p:nvPr>
        </p:nvSpPr>
        <p:spPr/>
        <p:txBody>
          <a:bodyPr/>
          <a:lstStyle/>
          <a:p>
            <a:fld id="{350F19AF-3ABC-8944-B74E-716E8CF5453B}" type="slidenum">
              <a:rPr lang="en-US" smtClean="0">
                <a:solidFill>
                  <a:prstClr val="black"/>
                </a:solidFill>
              </a:rPr>
              <a:pPr/>
              <a:t>42</a:t>
            </a:fld>
            <a:endParaRPr lang="en-US" dirty="0">
              <a:solidFill>
                <a:prstClr val="black"/>
              </a:solidFill>
            </a:endParaRPr>
          </a:p>
        </p:txBody>
      </p:sp>
    </p:spTree>
    <p:extLst>
      <p:ext uri="{BB962C8B-B14F-4D97-AF65-F5344CB8AC3E}">
        <p14:creationId xmlns:p14="http://schemas.microsoft.com/office/powerpoint/2010/main" val="389209597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sz="1800" b="1" dirty="0">
                <a:solidFill>
                  <a:srgbClr val="44A436"/>
                </a:solidFill>
              </a:rPr>
              <a:t>Infrared Description</a:t>
            </a:r>
          </a:p>
          <a:p>
            <a:pPr marL="317500" indent="-135930">
              <a:buFont typeface="Arial" panose="020B0604020202020204" pitchFamily="34" charset="0"/>
              <a:buChar char="•"/>
              <a:defRPr/>
            </a:pPr>
            <a:r>
              <a:rPr lang="en-US" dirty="0"/>
              <a:t>Vertically and horizontally arranged LED lights and detectors are above the  display.</a:t>
            </a:r>
          </a:p>
          <a:p>
            <a:pPr marL="317500" indent="-135930">
              <a:buFont typeface="Arial" panose="020B0604020202020204" pitchFamily="34" charset="0"/>
              <a:buChar char="•"/>
              <a:defRPr/>
            </a:pPr>
            <a:r>
              <a:rPr lang="en-US" dirty="0"/>
              <a:t>Infrared detects the touch position when LED lights are blocked.</a:t>
            </a:r>
          </a:p>
          <a:p>
            <a:pPr marL="317500" indent="-135930">
              <a:buFont typeface="Arial" panose="020B0604020202020204" pitchFamily="34" charset="0"/>
              <a:buChar char="•"/>
              <a:defRPr/>
            </a:pPr>
            <a:r>
              <a:rPr lang="en-US" dirty="0"/>
              <a:t>There is no overlay on the display surface, so it is mainly used in rugged, public spaces.</a:t>
            </a:r>
          </a:p>
          <a:p>
            <a:endParaRPr lang="en-US" dirty="0"/>
          </a:p>
        </p:txBody>
      </p:sp>
      <p:sp>
        <p:nvSpPr>
          <p:cNvPr id="4" name="Slide Number Placeholder 3"/>
          <p:cNvSpPr>
            <a:spLocks noGrp="1"/>
          </p:cNvSpPr>
          <p:nvPr>
            <p:ph type="sldNum" sz="quarter" idx="10"/>
          </p:nvPr>
        </p:nvSpPr>
        <p:spPr/>
        <p:txBody>
          <a:bodyPr/>
          <a:lstStyle/>
          <a:p>
            <a:fld id="{350F19AF-3ABC-8944-B74E-716E8CF5453B}" type="slidenum">
              <a:rPr lang="en-US" smtClean="0">
                <a:solidFill>
                  <a:prstClr val="black"/>
                </a:solidFill>
              </a:rPr>
              <a:pPr/>
              <a:t>43</a:t>
            </a:fld>
            <a:endParaRPr lang="en-US" dirty="0">
              <a:solidFill>
                <a:prstClr val="black"/>
              </a:solidFill>
            </a:endParaRPr>
          </a:p>
        </p:txBody>
      </p:sp>
    </p:spTree>
    <p:extLst>
      <p:ext uri="{BB962C8B-B14F-4D97-AF65-F5344CB8AC3E}">
        <p14:creationId xmlns:p14="http://schemas.microsoft.com/office/powerpoint/2010/main" val="330706500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lvl1pPr eaLnBrk="0" hangingPunct="0">
              <a:defRPr sz="1600" b="1">
                <a:solidFill>
                  <a:schemeClr val="tx1"/>
                </a:solidFill>
                <a:latin typeface="Arial" charset="0"/>
                <a:cs typeface="Arial" charset="0"/>
              </a:defRPr>
            </a:lvl1pPr>
            <a:lvl2pPr marL="731541" indent="-281362" eaLnBrk="0" hangingPunct="0">
              <a:defRPr sz="1600" b="1">
                <a:solidFill>
                  <a:schemeClr val="tx1"/>
                </a:solidFill>
                <a:latin typeface="Arial" charset="0"/>
                <a:cs typeface="Arial" charset="0"/>
              </a:defRPr>
            </a:lvl2pPr>
            <a:lvl3pPr marL="1125449" indent="-225090" eaLnBrk="0" hangingPunct="0">
              <a:defRPr sz="1600" b="1">
                <a:solidFill>
                  <a:schemeClr val="tx1"/>
                </a:solidFill>
                <a:latin typeface="Arial" charset="0"/>
                <a:cs typeface="Arial" charset="0"/>
              </a:defRPr>
            </a:lvl3pPr>
            <a:lvl4pPr marL="1575629" indent="-225090" eaLnBrk="0" hangingPunct="0">
              <a:defRPr sz="1600" b="1">
                <a:solidFill>
                  <a:schemeClr val="tx1"/>
                </a:solidFill>
                <a:latin typeface="Arial" charset="0"/>
                <a:cs typeface="Arial" charset="0"/>
              </a:defRPr>
            </a:lvl4pPr>
            <a:lvl5pPr marL="2025807" indent="-225090" eaLnBrk="0" hangingPunct="0">
              <a:defRPr sz="1600" b="1">
                <a:solidFill>
                  <a:schemeClr val="tx1"/>
                </a:solidFill>
                <a:latin typeface="Arial" charset="0"/>
                <a:cs typeface="Arial" charset="0"/>
              </a:defRPr>
            </a:lvl5pPr>
            <a:lvl6pPr marL="2475988" indent="-225090" algn="ctr" eaLnBrk="0" fontAlgn="base" hangingPunct="0">
              <a:spcBef>
                <a:spcPct val="0"/>
              </a:spcBef>
              <a:spcAft>
                <a:spcPct val="0"/>
              </a:spcAft>
              <a:defRPr sz="1600" b="1">
                <a:solidFill>
                  <a:schemeClr val="tx1"/>
                </a:solidFill>
                <a:latin typeface="Arial" charset="0"/>
                <a:cs typeface="Arial" charset="0"/>
              </a:defRPr>
            </a:lvl6pPr>
            <a:lvl7pPr marL="2926168" indent="-225090" algn="ctr" eaLnBrk="0" fontAlgn="base" hangingPunct="0">
              <a:spcBef>
                <a:spcPct val="0"/>
              </a:spcBef>
              <a:spcAft>
                <a:spcPct val="0"/>
              </a:spcAft>
              <a:defRPr sz="1600" b="1">
                <a:solidFill>
                  <a:schemeClr val="tx1"/>
                </a:solidFill>
                <a:latin typeface="Arial" charset="0"/>
                <a:cs typeface="Arial" charset="0"/>
              </a:defRPr>
            </a:lvl7pPr>
            <a:lvl8pPr marL="3376348" indent="-225090" algn="ctr" eaLnBrk="0" fontAlgn="base" hangingPunct="0">
              <a:spcBef>
                <a:spcPct val="0"/>
              </a:spcBef>
              <a:spcAft>
                <a:spcPct val="0"/>
              </a:spcAft>
              <a:defRPr sz="1600" b="1">
                <a:solidFill>
                  <a:schemeClr val="tx1"/>
                </a:solidFill>
                <a:latin typeface="Arial" charset="0"/>
                <a:cs typeface="Arial" charset="0"/>
              </a:defRPr>
            </a:lvl8pPr>
            <a:lvl9pPr marL="3826527" indent="-225090" algn="ctr" eaLnBrk="0" fontAlgn="base" hangingPunct="0">
              <a:spcBef>
                <a:spcPct val="0"/>
              </a:spcBef>
              <a:spcAft>
                <a:spcPct val="0"/>
              </a:spcAft>
              <a:defRPr sz="1600" b="1">
                <a:solidFill>
                  <a:schemeClr val="tx1"/>
                </a:solidFill>
                <a:latin typeface="Arial" charset="0"/>
                <a:cs typeface="Arial" charset="0"/>
              </a:defRPr>
            </a:lvl9pPr>
          </a:lstStyle>
          <a:p>
            <a:pPr eaLnBrk="1" hangingPunct="1"/>
            <a:fld id="{C2DE2903-9667-4ADF-B496-87B2DA76AA97}" type="slidenum">
              <a:rPr lang="en-US" sz="1200" b="0"/>
              <a:pPr eaLnBrk="1" hangingPunct="1"/>
              <a:t>44</a:t>
            </a:fld>
            <a:endParaRPr lang="en-US" sz="1200" b="0"/>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xfrm>
            <a:off x="223630" y="4343400"/>
            <a:ext cx="6485283" cy="4114800"/>
          </a:xfrm>
          <a:noFill/>
        </p:spPr>
        <p:txBody>
          <a:bodyPr/>
          <a:lstStyle/>
          <a:p>
            <a:pPr eaLnBrk="1" hangingPunct="1"/>
            <a:r>
              <a:rPr lang="en-US" dirty="0"/>
              <a:t>Even though the RealPOS XR7 features a sleek and compact all-in-one design, it still includes the enhanced retail connectivity that you require in a POS terminal.  As shown here we support the following interfaces:   </a:t>
            </a:r>
          </a:p>
          <a:p>
            <a:pPr marL="281435" indent="-281435" eaLnBrk="1" hangingPunct="1">
              <a:buFont typeface="Arial" panose="020B0604020202020204" pitchFamily="34" charset="0"/>
              <a:buChar char="•"/>
            </a:pPr>
            <a:r>
              <a:rPr lang="en-US" dirty="0"/>
              <a:t>6 USB ports with </a:t>
            </a:r>
          </a:p>
          <a:p>
            <a:pPr marL="500329" lvl="1" indent="-214204">
              <a:buFont typeface="Arial" panose="020B0604020202020204" pitchFamily="34" charset="0"/>
              <a:buChar char="•"/>
            </a:pPr>
            <a:r>
              <a:rPr lang="en-US" dirty="0"/>
              <a:t>(1) 24V Powered USB for printer</a:t>
            </a:r>
          </a:p>
          <a:p>
            <a:pPr marL="500329" lvl="1" indent="-214204">
              <a:buFont typeface="Arial" panose="020B0604020202020204" pitchFamily="34" charset="0"/>
              <a:buChar char="•"/>
            </a:pPr>
            <a:r>
              <a:rPr lang="en-US" dirty="0"/>
              <a:t>(3) 12V Powered USB ports for retail peripherals such as customer display, scanner and payment devices</a:t>
            </a:r>
          </a:p>
          <a:p>
            <a:pPr marL="500329" lvl="1" indent="-214204">
              <a:buFont typeface="Arial" panose="020B0604020202020204" pitchFamily="34" charset="0"/>
              <a:buChar char="•"/>
            </a:pPr>
            <a:r>
              <a:rPr lang="en-US" dirty="0"/>
              <a:t>(2) PC USB 3.0 ports</a:t>
            </a:r>
          </a:p>
          <a:p>
            <a:pPr marL="281435" indent="-281435" eaLnBrk="1" hangingPunct="1">
              <a:buFont typeface="Arial" panose="020B0604020202020204" pitchFamily="34" charset="0"/>
              <a:buChar char="•"/>
            </a:pPr>
            <a:endParaRPr lang="en-US" dirty="0"/>
          </a:p>
          <a:p>
            <a:pPr marL="281435" indent="-281435" eaLnBrk="1" hangingPunct="1">
              <a:buFont typeface="Arial" panose="020B0604020202020204" pitchFamily="34" charset="0"/>
              <a:buChar char="•"/>
            </a:pPr>
            <a:r>
              <a:rPr lang="en-US" dirty="0"/>
              <a:t>1 Powered Serial Port and an optional 6-port serial expansion module</a:t>
            </a:r>
          </a:p>
          <a:p>
            <a:pPr marL="281435" indent="-281435" eaLnBrk="1" hangingPunct="1">
              <a:buFont typeface="Arial" panose="020B0604020202020204" pitchFamily="34" charset="0"/>
              <a:buChar char="•"/>
            </a:pPr>
            <a:r>
              <a:rPr lang="en-US" dirty="0"/>
              <a:t>1 Cash Drawer port than can support 2 Cash Drawers via a Y cable</a:t>
            </a:r>
          </a:p>
          <a:p>
            <a:pPr marL="281435" indent="-281435" eaLnBrk="1" hangingPunct="1">
              <a:buFont typeface="Arial" panose="020B0604020202020204" pitchFamily="34" charset="0"/>
              <a:buChar char="•"/>
            </a:pPr>
            <a:r>
              <a:rPr lang="en-US" dirty="0"/>
              <a:t>1 High-speed  Gigabit Ethernet port and audio port</a:t>
            </a:r>
          </a:p>
          <a:p>
            <a:pPr marL="281435" indent="-281435" eaLnBrk="1" hangingPunct="1">
              <a:buFont typeface="Arial" panose="020B0604020202020204" pitchFamily="34" charset="0"/>
              <a:buChar char="•"/>
            </a:pPr>
            <a:r>
              <a:rPr lang="en-US" dirty="0"/>
              <a:t>We also support the latest video interfaces for customer-facing displays including both HDMI and DisplayPort</a:t>
            </a:r>
          </a:p>
          <a:p>
            <a:pPr marL="281435" indent="-281435" eaLnBrk="1" hangingPunct="1">
              <a:buFont typeface="Arial" panose="020B0604020202020204" pitchFamily="34" charset="0"/>
              <a:buChar char="•"/>
            </a:pPr>
            <a:endParaRPr lang="en-US" dirty="0"/>
          </a:p>
          <a:p>
            <a:pPr eaLnBrk="1" hangingPunct="1"/>
            <a:r>
              <a:rPr lang="en-US" sz="1700" dirty="0">
                <a:ea typeface="+mn-ea"/>
                <a:cs typeface="+mn-cs"/>
              </a:rPr>
              <a:t>The XR7 power supply can support the extensive connectivity needed for retail peripherals (POS Printers, Scanners, Payment Terminals, and MSRs) and it also features locking connectors.  No matter what configuration is required, the XR7 always has the required retail connections at your fingertips.</a:t>
            </a:r>
            <a:endParaRPr 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54DF2175-7DAB-6E40-A633-1A053EC371F7}" type="slidenum">
              <a:rPr lang="en-US" smtClean="0"/>
              <a:pPr>
                <a:defRPr/>
              </a:pPr>
              <a:t>45</a:t>
            </a:fld>
            <a:endParaRPr lang="en-US"/>
          </a:p>
        </p:txBody>
      </p:sp>
    </p:spTree>
    <p:extLst>
      <p:ext uri="{BB962C8B-B14F-4D97-AF65-F5344CB8AC3E}">
        <p14:creationId xmlns:p14="http://schemas.microsoft.com/office/powerpoint/2010/main" val="2661799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lvl1pPr eaLnBrk="0" hangingPunct="0">
              <a:defRPr sz="1600" b="1">
                <a:solidFill>
                  <a:schemeClr val="tx1"/>
                </a:solidFill>
                <a:latin typeface="Arial" charset="0"/>
                <a:cs typeface="Arial" charset="0"/>
              </a:defRPr>
            </a:lvl1pPr>
            <a:lvl2pPr marL="731446" indent="-281326" eaLnBrk="0" hangingPunct="0">
              <a:defRPr sz="1600" b="1">
                <a:solidFill>
                  <a:schemeClr val="tx1"/>
                </a:solidFill>
                <a:latin typeface="Arial" charset="0"/>
                <a:cs typeface="Arial" charset="0"/>
              </a:defRPr>
            </a:lvl2pPr>
            <a:lvl3pPr marL="1125303" indent="-225060" eaLnBrk="0" hangingPunct="0">
              <a:defRPr sz="1600" b="1">
                <a:solidFill>
                  <a:schemeClr val="tx1"/>
                </a:solidFill>
                <a:latin typeface="Arial" charset="0"/>
                <a:cs typeface="Arial" charset="0"/>
              </a:defRPr>
            </a:lvl3pPr>
            <a:lvl4pPr marL="1575425" indent="-225060" eaLnBrk="0" hangingPunct="0">
              <a:defRPr sz="1600" b="1">
                <a:solidFill>
                  <a:schemeClr val="tx1"/>
                </a:solidFill>
                <a:latin typeface="Arial" charset="0"/>
                <a:cs typeface="Arial" charset="0"/>
              </a:defRPr>
            </a:lvl4pPr>
            <a:lvl5pPr marL="2025544" indent="-225060" eaLnBrk="0" hangingPunct="0">
              <a:defRPr sz="1600" b="1">
                <a:solidFill>
                  <a:schemeClr val="tx1"/>
                </a:solidFill>
                <a:latin typeface="Arial" charset="0"/>
                <a:cs typeface="Arial" charset="0"/>
              </a:defRPr>
            </a:lvl5pPr>
            <a:lvl6pPr marL="2475667" indent="-225060" algn="ctr" eaLnBrk="0" fontAlgn="base" hangingPunct="0">
              <a:spcBef>
                <a:spcPct val="0"/>
              </a:spcBef>
              <a:spcAft>
                <a:spcPct val="0"/>
              </a:spcAft>
              <a:defRPr sz="1600" b="1">
                <a:solidFill>
                  <a:schemeClr val="tx1"/>
                </a:solidFill>
                <a:latin typeface="Arial" charset="0"/>
                <a:cs typeface="Arial" charset="0"/>
              </a:defRPr>
            </a:lvl6pPr>
            <a:lvl7pPr marL="2925789" indent="-225060" algn="ctr" eaLnBrk="0" fontAlgn="base" hangingPunct="0">
              <a:spcBef>
                <a:spcPct val="0"/>
              </a:spcBef>
              <a:spcAft>
                <a:spcPct val="0"/>
              </a:spcAft>
              <a:defRPr sz="1600" b="1">
                <a:solidFill>
                  <a:schemeClr val="tx1"/>
                </a:solidFill>
                <a:latin typeface="Arial" charset="0"/>
                <a:cs typeface="Arial" charset="0"/>
              </a:defRPr>
            </a:lvl7pPr>
            <a:lvl8pPr marL="3375910" indent="-225060" algn="ctr" eaLnBrk="0" fontAlgn="base" hangingPunct="0">
              <a:spcBef>
                <a:spcPct val="0"/>
              </a:spcBef>
              <a:spcAft>
                <a:spcPct val="0"/>
              </a:spcAft>
              <a:defRPr sz="1600" b="1">
                <a:solidFill>
                  <a:schemeClr val="tx1"/>
                </a:solidFill>
                <a:latin typeface="Arial" charset="0"/>
                <a:cs typeface="Arial" charset="0"/>
              </a:defRPr>
            </a:lvl8pPr>
            <a:lvl9pPr marL="3826031" indent="-225060" algn="ctr" eaLnBrk="0" fontAlgn="base" hangingPunct="0">
              <a:spcBef>
                <a:spcPct val="0"/>
              </a:spcBef>
              <a:spcAft>
                <a:spcPct val="0"/>
              </a:spcAft>
              <a:defRPr sz="1600" b="1">
                <a:solidFill>
                  <a:schemeClr val="tx1"/>
                </a:solidFill>
                <a:latin typeface="Arial" charset="0"/>
                <a:cs typeface="Arial" charset="0"/>
              </a:defRPr>
            </a:lvl9pPr>
          </a:lstStyle>
          <a:p>
            <a:pPr eaLnBrk="1" hangingPunct="1"/>
            <a:fld id="{C2DE2903-9667-4ADF-B496-87B2DA76AA97}" type="slidenum">
              <a:rPr lang="en-US" sz="1200" b="0"/>
              <a:pPr eaLnBrk="1" hangingPunct="1"/>
              <a:t>6</a:t>
            </a:fld>
            <a:endParaRPr lang="en-US" sz="1200" b="0"/>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xfrm>
            <a:off x="447261" y="4119357"/>
            <a:ext cx="5963478" cy="4752743"/>
          </a:xfrm>
          <a:noFill/>
        </p:spPr>
        <p:txBody>
          <a:bodyPr/>
          <a:lstStyle/>
          <a:p>
            <a:pPr eaLnBrk="1" fontAlgn="auto" hangingPunct="1">
              <a:spcBef>
                <a:spcPct val="0"/>
              </a:spcBef>
              <a:spcAft>
                <a:spcPts val="0"/>
              </a:spcAft>
              <a:defRPr/>
            </a:pPr>
            <a:endParaRPr lang="en-GB" dirty="0"/>
          </a:p>
          <a:p>
            <a:pPr eaLnBrk="1" fontAlgn="auto" hangingPunct="1">
              <a:spcBef>
                <a:spcPct val="0"/>
              </a:spcBef>
              <a:spcAft>
                <a:spcPts val="0"/>
              </a:spcAft>
              <a:defRPr/>
            </a:pPr>
            <a:endParaRPr lang="en-GB" dirty="0"/>
          </a:p>
          <a:p>
            <a:pPr eaLnBrk="1" fontAlgn="auto" hangingPunct="1">
              <a:spcBef>
                <a:spcPct val="0"/>
              </a:spcBef>
              <a:spcAft>
                <a:spcPts val="0"/>
              </a:spcAft>
              <a:defRPr/>
            </a:pPr>
            <a:r>
              <a:rPr lang="en-GB" dirty="0"/>
              <a:t>Our Retail product line is going through a complete refresh with enhanced styling fewer models and the introduction of mobile </a:t>
            </a:r>
            <a:r>
              <a:rPr lang="en-GB" dirty="0" err="1"/>
              <a:t>pos</a:t>
            </a:r>
            <a:r>
              <a:rPr lang="en-GB" dirty="0"/>
              <a:t> solutions</a:t>
            </a:r>
          </a:p>
          <a:p>
            <a:pPr eaLnBrk="1" fontAlgn="auto" hangingPunct="1">
              <a:spcBef>
                <a:spcPct val="0"/>
              </a:spcBef>
              <a:spcAft>
                <a:spcPts val="0"/>
              </a:spcAft>
              <a:defRPr/>
            </a:pPr>
            <a:endParaRPr lang="en-GB" dirty="0"/>
          </a:p>
          <a:p>
            <a:pPr eaLnBrk="1" fontAlgn="auto" hangingPunct="1">
              <a:spcBef>
                <a:spcPct val="0"/>
              </a:spcBef>
              <a:spcAft>
                <a:spcPts val="0"/>
              </a:spcAft>
              <a:defRPr/>
            </a:pPr>
            <a:r>
              <a:rPr lang="en-GB" dirty="0"/>
              <a:t>We are consolidating from x to y models</a:t>
            </a:r>
          </a:p>
          <a:p>
            <a:pPr eaLnBrk="1" fontAlgn="auto" hangingPunct="1">
              <a:spcBef>
                <a:spcPct val="0"/>
              </a:spcBef>
              <a:spcAft>
                <a:spcPts val="0"/>
              </a:spcAft>
              <a:defRPr/>
            </a:pPr>
            <a:endParaRPr lang="en-GB" dirty="0"/>
          </a:p>
          <a:p>
            <a:pPr>
              <a:spcBef>
                <a:spcPct val="0"/>
              </a:spcBef>
              <a:defRPr/>
            </a:pPr>
            <a:r>
              <a:rPr lang="en-US" dirty="0"/>
              <a:t>Setting the standard in industry design, technology, and feature functionality – showing up in share gains.  Moved into number one position in NAMER in POS and we continue our global leadership in SCO</a:t>
            </a:r>
            <a:endParaRPr lang="en-GB" dirty="0"/>
          </a:p>
          <a:p>
            <a:pPr eaLnBrk="1" fontAlgn="auto" hangingPunct="1">
              <a:spcBef>
                <a:spcPct val="0"/>
              </a:spcBef>
              <a:spcAft>
                <a:spcPts val="0"/>
              </a:spcAft>
              <a:defRPr/>
            </a:pPr>
            <a:endParaRPr lang="en-GB" dirty="0"/>
          </a:p>
          <a:p>
            <a:pPr>
              <a:spcBef>
                <a:spcPct val="0"/>
              </a:spcBef>
              <a:defRPr/>
            </a:pPr>
            <a:r>
              <a:rPr lang="en-US" dirty="0"/>
              <a:t>SCO Market share 60%+  64% in 2014.  Number 2 in POS globally at 13%.  Number one in NAMER.  First time ever.</a:t>
            </a:r>
          </a:p>
          <a:p>
            <a:pPr eaLnBrk="1" fontAlgn="auto" hangingPunct="1">
              <a:spcBef>
                <a:spcPct val="0"/>
              </a:spcBef>
              <a:spcAft>
                <a:spcPts val="0"/>
              </a:spcAft>
              <a:defRPr/>
            </a:pPr>
            <a:endParaRPr lang="en-GB" dirty="0"/>
          </a:p>
          <a:p>
            <a:pPr eaLnBrk="1" fontAlgn="auto" hangingPunct="1">
              <a:spcBef>
                <a:spcPct val="0"/>
              </a:spcBef>
              <a:spcAft>
                <a:spcPts val="0"/>
              </a:spcAft>
              <a:defRPr/>
            </a:pPr>
            <a:endParaRPr lang="en-GB" dirty="0"/>
          </a:p>
        </p:txBody>
      </p:sp>
    </p:spTree>
    <p:extLst>
      <p:ext uri="{BB962C8B-B14F-4D97-AF65-F5344CB8AC3E}">
        <p14:creationId xmlns:p14="http://schemas.microsoft.com/office/powerpoint/2010/main" val="3242811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4DF2175-7DAB-6E40-A633-1A053EC371F7}" type="slidenum">
              <a:rPr lang="en-US" smtClean="0"/>
              <a:pPr>
                <a:defRPr/>
              </a:pPr>
              <a:t>7</a:t>
            </a:fld>
            <a:endParaRPr lang="en-US" dirty="0"/>
          </a:p>
        </p:txBody>
      </p:sp>
    </p:spTree>
    <p:extLst>
      <p:ext uri="{BB962C8B-B14F-4D97-AF65-F5344CB8AC3E}">
        <p14:creationId xmlns:p14="http://schemas.microsoft.com/office/powerpoint/2010/main" val="28688317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RealPOS X-Series consists of family of products that share a common design and next generation technologies to deliver an exceptional in-store experience.  The portfolio includes a range of associate and customer-facing displays as well as the RealPOS XR5 all-in-one POS allowing you to mix and match components while still maintaining a consistent appearance. </a:t>
            </a:r>
          </a:p>
          <a:p>
            <a:endParaRPr lang="en-US" dirty="0"/>
          </a:p>
          <a:p>
            <a:r>
              <a:rPr lang="en-US" dirty="0"/>
              <a:t>The versatile XR7  can also be used as a self-service kiosk and is available with a slim pedestal that can support retail payment functionality.   </a:t>
            </a:r>
          </a:p>
          <a:p>
            <a:endParaRPr lang="en-US" dirty="0"/>
          </a:p>
          <a:p>
            <a:r>
              <a:rPr lang="en-US" dirty="0"/>
              <a:t>Now lets take a closer look at the new </a:t>
            </a:r>
            <a:r>
              <a:rPr lang="en-US" dirty="0" err="1"/>
              <a:t>RealPOS</a:t>
            </a:r>
            <a:r>
              <a:rPr lang="en-US" dirty="0"/>
              <a:t> XR5…</a:t>
            </a:r>
          </a:p>
        </p:txBody>
      </p:sp>
      <p:sp>
        <p:nvSpPr>
          <p:cNvPr id="4" name="Slide Number Placeholder 3"/>
          <p:cNvSpPr>
            <a:spLocks noGrp="1"/>
          </p:cNvSpPr>
          <p:nvPr>
            <p:ph type="sldNum" sz="quarter" idx="10"/>
          </p:nvPr>
        </p:nvSpPr>
        <p:spPr/>
        <p:txBody>
          <a:bodyPr/>
          <a:lstStyle/>
          <a:p>
            <a:fld id="{350F19AF-3ABC-8944-B74E-716E8CF5453B}" type="slidenum">
              <a:rPr lang="en-US" smtClean="0"/>
              <a:t>8</a:t>
            </a:fld>
            <a:endParaRPr lang="en-US"/>
          </a:p>
        </p:txBody>
      </p:sp>
    </p:spTree>
    <p:extLst>
      <p:ext uri="{BB962C8B-B14F-4D97-AF65-F5344CB8AC3E}">
        <p14:creationId xmlns:p14="http://schemas.microsoft.com/office/powerpoint/2010/main" val="16942158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818" tIns="46409" rIns="92818" bIns="46409" anchor="b"/>
          <a:lstStyle>
            <a:lvl1pPr defTabSz="457200" eaLnBrk="0" hangingPunct="0">
              <a:defRPr>
                <a:solidFill>
                  <a:schemeClr val="tx1"/>
                </a:solidFill>
                <a:latin typeface="Arial" pitchFamily="34" charset="0"/>
              </a:defRPr>
            </a:lvl1pPr>
            <a:lvl2pPr marL="742950" indent="-285750" defTabSz="457200" eaLnBrk="0" hangingPunct="0">
              <a:defRPr>
                <a:solidFill>
                  <a:schemeClr val="tx1"/>
                </a:solidFill>
                <a:latin typeface="Arial" pitchFamily="34" charset="0"/>
              </a:defRPr>
            </a:lvl2pPr>
            <a:lvl3pPr marL="1143000" indent="-228600" defTabSz="457200" eaLnBrk="0" hangingPunct="0">
              <a:defRPr>
                <a:solidFill>
                  <a:schemeClr val="tx1"/>
                </a:solidFill>
                <a:latin typeface="Arial" pitchFamily="34" charset="0"/>
              </a:defRPr>
            </a:lvl3pPr>
            <a:lvl4pPr marL="1600200" indent="-228600" defTabSz="457200" eaLnBrk="0" hangingPunct="0">
              <a:defRPr>
                <a:solidFill>
                  <a:schemeClr val="tx1"/>
                </a:solidFill>
                <a:latin typeface="Arial" pitchFamily="34" charset="0"/>
              </a:defRPr>
            </a:lvl4pPr>
            <a:lvl5pPr marL="2057400" indent="-228600" defTabSz="4572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algn="r"/>
            <a:fld id="{ECAC28D8-51D3-48DF-B126-49AE5432E20B}" type="slidenum">
              <a:rPr lang="en-US" sz="1200">
                <a:latin typeface="Times New Roman" pitchFamily="18" charset="0"/>
                <a:cs typeface="Arial" pitchFamily="34" charset="0"/>
              </a:rPr>
              <a:pPr algn="r"/>
              <a:t>9</a:t>
            </a:fld>
            <a:endParaRPr lang="en-US" sz="1200">
              <a:latin typeface="Times New Roman" pitchFamily="18" charset="0"/>
              <a:cs typeface="Arial" pitchFamily="34" charset="0"/>
            </a:endParaRPr>
          </a:p>
        </p:txBody>
      </p:sp>
      <p:sp>
        <p:nvSpPr>
          <p:cNvPr id="79875" name="Rectangle 2"/>
          <p:cNvSpPr>
            <a:spLocks noGrp="1" noRot="1" noChangeAspect="1" noChangeArrowheads="1" noTextEdit="1"/>
          </p:cNvSpPr>
          <p:nvPr>
            <p:ph type="sldImg"/>
          </p:nvPr>
        </p:nvSpPr>
        <p:spPr bwMode="auto">
          <a:xfrm>
            <a:off x="400050" y="712788"/>
            <a:ext cx="6092825" cy="3427412"/>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987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818" tIns="46409" rIns="92818" bIns="46409" numCol="1" anchor="t" anchorCtr="0" compatLnSpc="1">
            <a:prstTxWarp prst="textNoShape">
              <a:avLst/>
            </a:prstTxWarp>
          </a:bodyPr>
          <a:lstStyle/>
          <a:p>
            <a:pPr defTabSz="457140">
              <a:spcBef>
                <a:spcPct val="0"/>
              </a:spcBef>
            </a:pPr>
            <a:endParaRPr lang="en-US" sz="800" dirty="0"/>
          </a:p>
        </p:txBody>
      </p:sp>
    </p:spTree>
    <p:extLst>
      <p:ext uri="{BB962C8B-B14F-4D97-AF65-F5344CB8AC3E}">
        <p14:creationId xmlns:p14="http://schemas.microsoft.com/office/powerpoint/2010/main" val="19781021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Secure Boot – It locks down the OS and BIOS. Nobody can change the BIOS (flash different BIOS) and OS (change OS to a different OS) if secure boot is enabled in the BIOS. Requires UEFI BIOS, 64bit WIN10, and TPM.</a:t>
            </a:r>
            <a:endParaRPr lang="en-US" sz="1100" kern="1200" dirty="0">
              <a:solidFill>
                <a:schemeClr val="tx1"/>
              </a:solidFill>
              <a:effectLst/>
              <a:latin typeface="+mn-lt"/>
              <a:ea typeface="+mn-ea"/>
              <a:cs typeface="+mn-cs"/>
            </a:endParaRPr>
          </a:p>
          <a:p>
            <a:pPr lvl="0"/>
            <a:r>
              <a:rPr lang="en-US" sz="1200" kern="1200" dirty="0" err="1">
                <a:solidFill>
                  <a:schemeClr val="tx1"/>
                </a:solidFill>
                <a:effectLst/>
                <a:latin typeface="+mn-lt"/>
                <a:ea typeface="+mn-ea"/>
                <a:cs typeface="+mn-cs"/>
              </a:rPr>
              <a:t>Bitlocker</a:t>
            </a:r>
            <a:r>
              <a:rPr lang="en-US" sz="1200" kern="1200" dirty="0">
                <a:solidFill>
                  <a:schemeClr val="tx1"/>
                </a:solidFill>
                <a:effectLst/>
                <a:latin typeface="+mn-lt"/>
                <a:ea typeface="+mn-ea"/>
                <a:cs typeface="+mn-cs"/>
              </a:rPr>
              <a:t> – It is full disk encryption similar to what we have on our laptops. Available on POSReady7 and WIN10 </a:t>
            </a:r>
            <a:endParaRPr lang="en-US" sz="1100" kern="1200" dirty="0">
              <a:solidFill>
                <a:schemeClr val="tx1"/>
              </a:solidFill>
              <a:effectLst/>
              <a:latin typeface="+mn-lt"/>
              <a:ea typeface="+mn-ea"/>
              <a:cs typeface="+mn-cs"/>
            </a:endParaRPr>
          </a:p>
          <a:p>
            <a:pPr lvl="0"/>
            <a:r>
              <a:rPr lang="en-US" sz="1200" kern="1200" dirty="0" err="1">
                <a:solidFill>
                  <a:schemeClr val="tx1"/>
                </a:solidFill>
                <a:effectLst/>
                <a:latin typeface="+mn-lt"/>
                <a:ea typeface="+mn-ea"/>
                <a:cs typeface="+mn-cs"/>
              </a:rPr>
              <a:t>Applocker</a:t>
            </a:r>
            <a:r>
              <a:rPr lang="en-US" sz="1200" kern="1200" dirty="0">
                <a:solidFill>
                  <a:schemeClr val="tx1"/>
                </a:solidFill>
                <a:effectLst/>
                <a:latin typeface="+mn-lt"/>
                <a:ea typeface="+mn-ea"/>
                <a:cs typeface="+mn-cs"/>
              </a:rPr>
              <a:t> – Whitelisting application. Available on POSReady7 and WIN10. Lockdown the system with applications listed in the whitelist. Once customer build the final image with complete solution, they can include the applications installed in the Whitelist (last step before pushing out to all the stores)</a:t>
            </a:r>
            <a:endParaRPr lang="en-US" sz="11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BIOS Password: Nobody can go in the BIOS configuration without the password if they set it. This avoids the configuring BIOS to boot from external media such as USB drives. It is OS independent and different than the Secure Boot.</a:t>
            </a:r>
            <a:endParaRPr lang="en-US" sz="11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TPM: It is a chip on the MB. The firmware in TPM chip keeps the encrypted keys of H/W component authentication. There are multiple standards for encryption. TPM 1.2 supports RSA encryption. TPM 2.0 supports 3 additional standards of encryption. I believe we have TPM on </a:t>
            </a:r>
            <a:r>
              <a:rPr lang="en-US" sz="1200" kern="1200" dirty="0" err="1">
                <a:solidFill>
                  <a:schemeClr val="tx1"/>
                </a:solidFill>
                <a:effectLst/>
                <a:latin typeface="+mn-lt"/>
                <a:ea typeface="+mn-ea"/>
                <a:cs typeface="+mn-cs"/>
              </a:rPr>
              <a:t>Skylake</a:t>
            </a:r>
            <a:r>
              <a:rPr lang="en-US" sz="1200" kern="1200" dirty="0">
                <a:solidFill>
                  <a:schemeClr val="tx1"/>
                </a:solidFill>
                <a:effectLst/>
                <a:latin typeface="+mn-lt"/>
                <a:ea typeface="+mn-ea"/>
                <a:cs typeface="+mn-cs"/>
              </a:rPr>
              <a:t>. OS support is available in POSReady7 and WIN10 </a:t>
            </a:r>
            <a:endParaRPr lang="en-US" sz="11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Virtualization: There is whole book about it. I will try to summarize. In the past we had a VMware package that provided virtualization. It let you run multiple OS and applications in their own virtual memory space and all have the access to their own memory space. They don’t cross the boundaries. VMWare also virtualize hardware components such as IO ports.  Now H/W provides the virtualization similar to what VMWare has provided in the past. Each application or applications can run in their own core (multicore processor). Since they all use the same I/O ports and memories, H/W virtualize those also.</a:t>
            </a:r>
            <a:endParaRPr lang="en-US" sz="11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 If I run app1 in core 1 and it is completely locked down, no other application can run on core 1. They may run on core 2 (such as data filter applications – hacker apps), but it won’t have access to the data that core 1 has. Assuming data for the application 1 in core 1 is coming as encrypted.</a:t>
            </a:r>
            <a:endParaRPr lang="en-US" sz="11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Intel ® AES-NI, IPT &amp; SGX enhance encryption &amp; data protection: This is an enhanced encryption provided to support Intel’s Data Protection Technology (DTP). I believe you are familiar with it. It is about encrypted data coming from the device and Intel decrypt it. It used to be called Data Guard.</a:t>
            </a:r>
            <a:endParaRPr lang="en-US" sz="11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Other security features that are available for WIN10 are listed in the spreadsheet that I sent you earlier; I am not including here since is not going with WIN10</a:t>
            </a:r>
            <a:endParaRPr lang="en-US" sz="11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4DF2175-7DAB-6E40-A633-1A053EC371F7}"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10</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12768225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txBox="1">
            <a:spLocks noGrp="1" noChangeArrowheads="1"/>
          </p:cNvSpPr>
          <p:nvPr/>
        </p:nvSpPr>
        <p:spPr bwMode="auto">
          <a:xfrm>
            <a:off x="3" y="2"/>
            <a:ext cx="2972421" cy="457358"/>
          </a:xfrm>
          <a:prstGeom prst="rect">
            <a:avLst/>
          </a:prstGeom>
          <a:noFill/>
          <a:ln w="9525">
            <a:noFill/>
            <a:miter lim="800000"/>
            <a:headEnd/>
            <a:tailEnd/>
          </a:ln>
        </p:spPr>
        <p:txBody>
          <a:bodyPr lIns="91416" tIns="45708" rIns="91416" bIns="45708"/>
          <a:lstStyle/>
          <a:p>
            <a:pPr eaLnBrk="0" hangingPunct="0"/>
            <a:r>
              <a:rPr lang="en-US" sz="1200">
                <a:solidFill>
                  <a:srgbClr val="000000"/>
                </a:solidFill>
                <a:latin typeface="Calibri" pitchFamily="34" charset="0"/>
              </a:rPr>
              <a:t>Pier 1 Imports NCR Site Visit                      August 15-16, 2011</a:t>
            </a:r>
          </a:p>
        </p:txBody>
      </p:sp>
      <p:sp>
        <p:nvSpPr>
          <p:cNvPr id="66563" name="Rectangle 6"/>
          <p:cNvSpPr txBox="1">
            <a:spLocks noGrp="1" noChangeArrowheads="1"/>
          </p:cNvSpPr>
          <p:nvPr/>
        </p:nvSpPr>
        <p:spPr bwMode="auto">
          <a:xfrm>
            <a:off x="3" y="8685074"/>
            <a:ext cx="2972421" cy="457358"/>
          </a:xfrm>
          <a:prstGeom prst="rect">
            <a:avLst/>
          </a:prstGeom>
          <a:noFill/>
          <a:ln w="9525">
            <a:noFill/>
            <a:miter lim="800000"/>
            <a:headEnd/>
            <a:tailEnd/>
          </a:ln>
        </p:spPr>
        <p:txBody>
          <a:bodyPr lIns="91416" tIns="45708" rIns="91416" bIns="45708" anchor="b"/>
          <a:lstStyle/>
          <a:p>
            <a:pPr eaLnBrk="0" hangingPunct="0"/>
            <a:r>
              <a:rPr lang="en-US" sz="1200">
                <a:solidFill>
                  <a:srgbClr val="000000"/>
                </a:solidFill>
                <a:latin typeface="Calibri" pitchFamily="34" charset="0"/>
              </a:rPr>
              <a:t>NCR Confidential</a:t>
            </a:r>
          </a:p>
        </p:txBody>
      </p:sp>
      <p:sp>
        <p:nvSpPr>
          <p:cNvPr id="66564" name="Rectangle 7"/>
          <p:cNvSpPr txBox="1">
            <a:spLocks noGrp="1" noChangeArrowheads="1"/>
          </p:cNvSpPr>
          <p:nvPr/>
        </p:nvSpPr>
        <p:spPr bwMode="auto">
          <a:xfrm>
            <a:off x="3884030" y="8685074"/>
            <a:ext cx="2972421" cy="457358"/>
          </a:xfrm>
          <a:prstGeom prst="rect">
            <a:avLst/>
          </a:prstGeom>
          <a:noFill/>
          <a:ln w="9525">
            <a:noFill/>
            <a:miter lim="800000"/>
            <a:headEnd/>
            <a:tailEnd/>
          </a:ln>
        </p:spPr>
        <p:txBody>
          <a:bodyPr lIns="91416" tIns="45708" rIns="91416" bIns="45708" anchor="b"/>
          <a:lstStyle/>
          <a:p>
            <a:pPr algn="r" eaLnBrk="0" hangingPunct="0"/>
            <a:fld id="{B2A39E44-DF1D-4F68-91D3-A0E15C49041C}" type="slidenum">
              <a:rPr lang="en-US" sz="1200">
                <a:solidFill>
                  <a:srgbClr val="000000"/>
                </a:solidFill>
                <a:latin typeface="Calibri" pitchFamily="34" charset="0"/>
              </a:rPr>
              <a:pPr algn="r" eaLnBrk="0" hangingPunct="0"/>
              <a:t>11</a:t>
            </a:fld>
            <a:endParaRPr lang="en-US" sz="1200">
              <a:solidFill>
                <a:srgbClr val="000000"/>
              </a:solidFill>
              <a:latin typeface="Calibri" pitchFamily="34" charset="0"/>
            </a:endParaRPr>
          </a:p>
        </p:txBody>
      </p:sp>
      <p:sp>
        <p:nvSpPr>
          <p:cNvPr id="66565" name="Rectangle 2"/>
          <p:cNvSpPr>
            <a:spLocks noGrp="1" noRot="1" noChangeAspect="1" noChangeArrowheads="1" noTextEdit="1"/>
          </p:cNvSpPr>
          <p:nvPr>
            <p:ph type="sldImg"/>
          </p:nvPr>
        </p:nvSpPr>
        <p:spPr bwMode="auto">
          <a:xfrm>
            <a:off x="400050" y="711200"/>
            <a:ext cx="6096000" cy="3429000"/>
          </a:xfrm>
          <a:noFill/>
          <a:ln>
            <a:solidFill>
              <a:srgbClr val="000000"/>
            </a:solidFill>
            <a:miter lim="800000"/>
            <a:headEnd/>
            <a:tailEnd/>
          </a:ln>
        </p:spPr>
      </p:sp>
      <p:sp>
        <p:nvSpPr>
          <p:cNvPr id="66566" name="Rectangle 3"/>
          <p:cNvSpPr>
            <a:spLocks noGrp="1" noChangeArrowheads="1"/>
          </p:cNvSpPr>
          <p:nvPr>
            <p:ph type="body" idx="1"/>
          </p:nvPr>
        </p:nvSpPr>
        <p:spPr bwMode="auto">
          <a:xfrm>
            <a:off x="372717" y="4343400"/>
            <a:ext cx="6187109" cy="4341675"/>
          </a:xfrm>
          <a:noFill/>
        </p:spPr>
        <p:txBody>
          <a:bodyPr wrap="square" numCol="1" anchor="t" anchorCtr="0" compatLnSpc="1">
            <a:prstTxWarp prst="textNoShape">
              <a:avLst/>
            </a:prstTxWarp>
          </a:bodyPr>
          <a:lstStyle/>
          <a:p>
            <a:pPr>
              <a:spcBef>
                <a:spcPct val="0"/>
              </a:spcBef>
            </a:pPr>
            <a:r>
              <a:rPr lang="en-US" sz="1500" dirty="0"/>
              <a:t>With the RealPOS XR7 we offer multiple interface options to address your current and future business requirements.  The 15” Projected Capacitive Touchscreen supports 10-point multi-touch providing a familiar and intuitive user interface.  The multi-touch interface supports gestures such as scrolling and zoom to make it easy for users to interact in a way that is familiar to them in their everyday lives with their mobile phones and tablets.   P-Cap is an ideal solution for high volume retail environments.  It is not only fast and accurate, but the sealed glass surface is extremely durable.  In addition, P-Cap technology is plug and play so no calibration is required.   We also offer an 18.5” Projected Capacitive Touchscreen with a wide screen 16:9 aspect ratio.</a:t>
            </a:r>
          </a:p>
          <a:p>
            <a:pPr>
              <a:spcBef>
                <a:spcPct val="0"/>
              </a:spcBef>
            </a:pPr>
            <a:endParaRPr lang="en-US" sz="1500" dirty="0"/>
          </a:p>
          <a:p>
            <a:pPr>
              <a:spcBef>
                <a:spcPct val="0"/>
              </a:spcBef>
            </a:pPr>
            <a:r>
              <a:rPr lang="en-US" sz="1500" dirty="0"/>
              <a:t>For customers who do not require multi-touch capabilities now or in the future, we offer a 15” Resistive Touchscreen option.  The Resistive touchscreen provides excellent input flexibility where users can activate the touch with a finger, glove or stylus. </a:t>
            </a:r>
          </a:p>
          <a:p>
            <a:pPr>
              <a:spcBef>
                <a:spcPct val="0"/>
              </a:spcBef>
            </a:pPr>
            <a:endParaRPr lang="en-US" sz="1500" dirty="0"/>
          </a:p>
          <a:p>
            <a:pPr>
              <a:spcBef>
                <a:spcPct val="0"/>
              </a:spcBef>
            </a:pPr>
            <a:r>
              <a:rPr lang="en-US" sz="1500" dirty="0"/>
              <a:t>All three options feature a fully flat zero-bezel screen with a high-bright LED backlit LCD and anti-glare for improved </a:t>
            </a:r>
            <a:r>
              <a:rPr lang="en-US" sz="1500" dirty="0" err="1"/>
              <a:t>viewability</a:t>
            </a:r>
            <a:r>
              <a:rPr lang="en-US" sz="1500" dirty="0"/>
              <a:t>.  </a:t>
            </a: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6" name="Picture 4" descr="http://thefinancialbrand.com/wp-content/uploads/2011/05/entrance-565x811.jpg"/>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4143999" y="0"/>
            <a:ext cx="5000002"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descr="1.png"/>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0"/>
            <a:ext cx="4968153" cy="5143500"/>
          </a:xfrm>
          <a:prstGeom prst="rect">
            <a:avLst/>
          </a:prstGeom>
        </p:spPr>
      </p:pic>
      <p:sp>
        <p:nvSpPr>
          <p:cNvPr id="3" name="Text Placeholder 2"/>
          <p:cNvSpPr>
            <a:spLocks noGrp="1"/>
          </p:cNvSpPr>
          <p:nvPr>
            <p:ph type="body" sz="quarter" idx="10"/>
          </p:nvPr>
        </p:nvSpPr>
        <p:spPr>
          <a:xfrm>
            <a:off x="514186" y="930584"/>
            <a:ext cx="4171102" cy="2430887"/>
          </a:xfrm>
          <a:prstGeom prst="rect">
            <a:avLst/>
          </a:prstGeom>
        </p:spPr>
        <p:txBody>
          <a:bodyPr/>
          <a:lstStyle>
            <a:lvl1pPr marL="0" indent="0">
              <a:lnSpc>
                <a:spcPct val="100000"/>
              </a:lnSpc>
              <a:buNone/>
              <a:defRPr sz="4800" cap="all" spc="-100" baseline="0">
                <a:solidFill>
                  <a:schemeClr val="bg1"/>
                </a:solidFill>
                <a:latin typeface="+mj-lt"/>
                <a:cs typeface="NCR New Marker" pitchFamily="50" charset="0"/>
              </a:defRPr>
            </a:lvl1pPr>
          </a:lstStyle>
          <a:p>
            <a:pPr lvl="0"/>
            <a:r>
              <a:rPr lang="en-US" dirty="0"/>
              <a:t>Click to edit Master text styles</a:t>
            </a:r>
          </a:p>
        </p:txBody>
      </p:sp>
      <p:sp>
        <p:nvSpPr>
          <p:cNvPr id="5" name="Text Placeholder 2"/>
          <p:cNvSpPr>
            <a:spLocks noGrp="1"/>
          </p:cNvSpPr>
          <p:nvPr>
            <p:ph type="body" sz="quarter" idx="11"/>
          </p:nvPr>
        </p:nvSpPr>
        <p:spPr>
          <a:xfrm>
            <a:off x="514186" y="3416216"/>
            <a:ext cx="3908425" cy="711713"/>
          </a:xfrm>
          <a:prstGeom prst="rect">
            <a:avLst/>
          </a:prstGeom>
        </p:spPr>
        <p:txBody>
          <a:bodyPr/>
          <a:lstStyle>
            <a:lvl1pPr marL="0" indent="0">
              <a:lnSpc>
                <a:spcPts val="2000"/>
              </a:lnSpc>
              <a:buNone/>
              <a:defRPr sz="1800" spc="-30" baseline="0">
                <a:solidFill>
                  <a:srgbClr val="FFFFFF"/>
                </a:solidFill>
              </a:defRPr>
            </a:lvl1pPr>
          </a:lstStyle>
          <a:p>
            <a:pPr lvl="0"/>
            <a:r>
              <a:rPr lang="en-US"/>
              <a:t>Click to edit Master text styles</a:t>
            </a:r>
          </a:p>
        </p:txBody>
      </p:sp>
    </p:spTree>
    <p:extLst>
      <p:ext uri="{BB962C8B-B14F-4D97-AF65-F5344CB8AC3E}">
        <p14:creationId xmlns:p14="http://schemas.microsoft.com/office/powerpoint/2010/main" val="27910875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mage + txt box v1">
    <p:spTree>
      <p:nvGrpSpPr>
        <p:cNvPr id="1" name=""/>
        <p:cNvGrpSpPr/>
        <p:nvPr/>
      </p:nvGrpSpPr>
      <p:grpSpPr>
        <a:xfrm>
          <a:off x="0" y="0"/>
          <a:ext cx="0" cy="0"/>
          <a:chOff x="0" y="0"/>
          <a:chExt cx="0" cy="0"/>
        </a:xfrm>
      </p:grpSpPr>
      <p:sp>
        <p:nvSpPr>
          <p:cNvPr id="6" name="Picture Placeholder 5"/>
          <p:cNvSpPr>
            <a:spLocks noGrp="1"/>
          </p:cNvSpPr>
          <p:nvPr>
            <p:ph type="pic" sz="quarter" idx="19"/>
          </p:nvPr>
        </p:nvSpPr>
        <p:spPr>
          <a:xfrm>
            <a:off x="474663" y="1152000"/>
            <a:ext cx="4181000" cy="3373600"/>
          </a:xfrm>
        </p:spPr>
        <p:txBody>
          <a:bodyPr/>
          <a:lstStyle>
            <a:lvl1pPr marL="0" marR="0" indent="0" algn="ctr" defTabSz="457200" rtl="0" eaLnBrk="1" fontAlgn="auto" latinLnBrk="0" hangingPunct="1">
              <a:lnSpc>
                <a:spcPts val="2480"/>
              </a:lnSpc>
              <a:spcBef>
                <a:spcPct val="20000"/>
              </a:spcBef>
              <a:spcAft>
                <a:spcPts val="0"/>
              </a:spcAft>
              <a:buClrTx/>
              <a:buSzTx/>
              <a:buFont typeface="Arial"/>
              <a:buNone/>
              <a:tabLst/>
              <a:defRPr sz="1400"/>
            </a:lvl1pPr>
          </a:lstStyle>
          <a:p>
            <a:pPr lvl="0"/>
            <a:r>
              <a:rPr lang="en-US" noProof="0"/>
              <a:t>Click icon to add picture</a:t>
            </a:r>
            <a:endParaRPr lang="en-US" noProof="0" dirty="0"/>
          </a:p>
        </p:txBody>
      </p:sp>
      <p:sp>
        <p:nvSpPr>
          <p:cNvPr id="10" name="Text Placeholder 21"/>
          <p:cNvSpPr>
            <a:spLocks noGrp="1"/>
          </p:cNvSpPr>
          <p:nvPr>
            <p:ph type="body" sz="quarter" idx="16"/>
          </p:nvPr>
        </p:nvSpPr>
        <p:spPr>
          <a:xfrm>
            <a:off x="4863971" y="1152525"/>
            <a:ext cx="3754800" cy="498475"/>
          </a:xfrm>
          <a:solidFill>
            <a:srgbClr val="4FAC43"/>
          </a:solidFill>
        </p:spPr>
        <p:txBody>
          <a:bodyPr lIns="108000" tIns="0" anchor="ctr">
            <a:noAutofit/>
          </a:bodyPr>
          <a:lstStyle>
            <a:lvl1pPr marL="0" indent="0">
              <a:lnSpc>
                <a:spcPts val="1780"/>
              </a:lnSpc>
              <a:spcBef>
                <a:spcPts val="0"/>
              </a:spcBef>
              <a:buNone/>
              <a:defRPr sz="1600">
                <a:solidFill>
                  <a:schemeClr val="bg1"/>
                </a:solidFill>
              </a:defRPr>
            </a:lvl1pPr>
            <a:lvl2pPr marL="457200" indent="0">
              <a:buNone/>
              <a:defRPr/>
            </a:lvl2pPr>
          </a:lstStyle>
          <a:p>
            <a:pPr lvl="0"/>
            <a:r>
              <a:rPr lang="en-US" dirty="0"/>
              <a:t>Click to edit Master text styles</a:t>
            </a:r>
          </a:p>
        </p:txBody>
      </p:sp>
      <p:sp>
        <p:nvSpPr>
          <p:cNvPr id="11" name="Text Placeholder 8"/>
          <p:cNvSpPr>
            <a:spLocks noGrp="1"/>
          </p:cNvSpPr>
          <p:nvPr>
            <p:ph type="body" sz="quarter" idx="18"/>
          </p:nvPr>
        </p:nvSpPr>
        <p:spPr>
          <a:xfrm>
            <a:off x="4863971" y="1652758"/>
            <a:ext cx="3754800" cy="2869200"/>
          </a:xfrm>
          <a:solidFill>
            <a:schemeClr val="bg1">
              <a:lumMod val="75000"/>
            </a:schemeClr>
          </a:solidFill>
        </p:spPr>
        <p:txBody>
          <a:bodyPr lIns="108000" tIns="108000" rIns="108000"/>
          <a:lstStyle>
            <a:lvl1pPr marL="144000" indent="-144000">
              <a:lnSpc>
                <a:spcPct val="100000"/>
              </a:lnSpc>
              <a:spcBef>
                <a:spcPts val="400"/>
              </a:spcBef>
              <a:spcAft>
                <a:spcPts val="400"/>
              </a:spcAft>
              <a:defRPr sz="1400"/>
            </a:lvl1pPr>
            <a:lvl2pPr marL="298800" indent="-144000">
              <a:lnSpc>
                <a:spcPct val="100000"/>
              </a:lnSpc>
              <a:spcBef>
                <a:spcPts val="400"/>
              </a:spcBef>
              <a:spcAft>
                <a:spcPts val="400"/>
              </a:spcAft>
              <a:defRPr sz="1200"/>
            </a:lvl2pPr>
            <a:lvl3pPr marL="450000" indent="-144000">
              <a:lnSpc>
                <a:spcPct val="100000"/>
              </a:lnSpc>
              <a:spcBef>
                <a:spcPts val="400"/>
              </a:spcBef>
              <a:spcAft>
                <a:spcPts val="400"/>
              </a:spcAft>
              <a:defRPr sz="1100"/>
            </a:lvl3pPr>
            <a:lvl4pPr marL="619200" indent="-144000">
              <a:lnSpc>
                <a:spcPct val="100000"/>
              </a:lnSpc>
              <a:spcBef>
                <a:spcPts val="400"/>
              </a:spcBef>
              <a:spcAft>
                <a:spcPts val="400"/>
              </a:spcAft>
              <a:defRPr sz="1100"/>
            </a:lvl4pPr>
            <a:lvl5pPr marL="792000" indent="-144000">
              <a:lnSpc>
                <a:spcPct val="100000"/>
              </a:lnSpc>
              <a:spcBef>
                <a:spcPts val="400"/>
              </a:spcBef>
              <a:spcAft>
                <a:spcPts val="400"/>
              </a:spcAft>
              <a:defRPr sz="11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Footer Placeholder 1"/>
          <p:cNvSpPr>
            <a:spLocks noGrp="1"/>
          </p:cNvSpPr>
          <p:nvPr>
            <p:ph type="ftr" sz="quarter" idx="20"/>
          </p:nvPr>
        </p:nvSpPr>
        <p:spPr/>
        <p:txBody>
          <a:bodyPr/>
          <a:lstStyle>
            <a:lvl1pPr>
              <a:defRPr/>
            </a:lvl1pPr>
          </a:lstStyle>
          <a:p>
            <a:pPr>
              <a:defRPr/>
            </a:pPr>
            <a:endParaRPr lang="en-US"/>
          </a:p>
        </p:txBody>
      </p:sp>
      <p:sp>
        <p:nvSpPr>
          <p:cNvPr id="9" name="Date Placeholder 2"/>
          <p:cNvSpPr>
            <a:spLocks noGrp="1"/>
          </p:cNvSpPr>
          <p:nvPr>
            <p:ph type="dt" sz="half" idx="21"/>
          </p:nvPr>
        </p:nvSpPr>
        <p:spPr/>
        <p:txBody>
          <a:bodyPr/>
          <a:lstStyle>
            <a:lvl1pPr>
              <a:defRPr/>
            </a:lvl1pPr>
          </a:lstStyle>
          <a:p>
            <a:pPr>
              <a:defRPr/>
            </a:pPr>
            <a:fld id="{2EC990C6-7EBD-433C-92B1-4369515F5F09}" type="datetime1">
              <a:rPr lang="en-US" smtClean="0"/>
              <a:t>10/19/2016</a:t>
            </a:fld>
            <a:endParaRPr lang="en-US" dirty="0"/>
          </a:p>
        </p:txBody>
      </p:sp>
      <p:sp>
        <p:nvSpPr>
          <p:cNvPr id="12" name="Slide Number Placeholder 10"/>
          <p:cNvSpPr>
            <a:spLocks noGrp="1"/>
          </p:cNvSpPr>
          <p:nvPr>
            <p:ph type="sldNum" sz="quarter" idx="22"/>
          </p:nvPr>
        </p:nvSpPr>
        <p:spPr/>
        <p:txBody>
          <a:bodyPr/>
          <a:lstStyle>
            <a:lvl1pPr>
              <a:defRPr/>
            </a:lvl1pPr>
          </a:lstStyle>
          <a:p>
            <a:pPr>
              <a:defRPr/>
            </a:pPr>
            <a:fld id="{0A91E351-3565-524C-A63A-BC6762BBE54E}" type="slidenum">
              <a:rPr lang="en-US"/>
              <a:pPr>
                <a:defRPr/>
              </a:pPr>
              <a:t>‹#›</a:t>
            </a:fld>
            <a:endParaRPr lang="en-US" dirty="0"/>
          </a:p>
        </p:txBody>
      </p:sp>
      <p:sp>
        <p:nvSpPr>
          <p:cNvPr id="2" name="Title 1"/>
          <p:cNvSpPr>
            <a:spLocks noGrp="1"/>
          </p:cNvSpPr>
          <p:nvPr>
            <p:ph type="title"/>
          </p:nvPr>
        </p:nvSpPr>
        <p:spPr>
          <a:xfrm>
            <a:off x="352004" y="133547"/>
            <a:ext cx="8229600" cy="857250"/>
          </a:xfrm>
          <a:prstGeom prst="rect">
            <a:avLst/>
          </a:prstGeom>
        </p:spPr>
        <p:txBody>
          <a:bodyPr/>
          <a:lstStyle>
            <a:lvl1pPr>
              <a:defRPr sz="2800">
                <a:solidFill>
                  <a:srgbClr val="404040"/>
                </a:solidFill>
              </a:defRPr>
            </a:lvl1pPr>
          </a:lstStyle>
          <a:p>
            <a:r>
              <a:rPr lang="en-US" dirty="0"/>
              <a:t>Click to edit Master title style</a:t>
            </a:r>
          </a:p>
        </p:txBody>
      </p:sp>
    </p:spTree>
    <p:extLst>
      <p:ext uri="{BB962C8B-B14F-4D97-AF65-F5344CB8AC3E}">
        <p14:creationId xmlns:p14="http://schemas.microsoft.com/office/powerpoint/2010/main" val="12205735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mage + small txt box ">
    <p:spTree>
      <p:nvGrpSpPr>
        <p:cNvPr id="1" name=""/>
        <p:cNvGrpSpPr/>
        <p:nvPr/>
      </p:nvGrpSpPr>
      <p:grpSpPr>
        <a:xfrm>
          <a:off x="0" y="0"/>
          <a:ext cx="0" cy="0"/>
          <a:chOff x="0" y="0"/>
          <a:chExt cx="0" cy="0"/>
        </a:xfrm>
      </p:grpSpPr>
      <p:sp>
        <p:nvSpPr>
          <p:cNvPr id="9" name="Text Placeholder 8"/>
          <p:cNvSpPr>
            <a:spLocks noGrp="1"/>
          </p:cNvSpPr>
          <p:nvPr>
            <p:ph type="body" sz="quarter" idx="18"/>
          </p:nvPr>
        </p:nvSpPr>
        <p:spPr>
          <a:xfrm>
            <a:off x="6462465" y="1151999"/>
            <a:ext cx="2294032" cy="2295207"/>
          </a:xfrm>
          <a:solidFill>
            <a:srgbClr val="4FAC43"/>
          </a:solidFill>
        </p:spPr>
        <p:txBody>
          <a:bodyPr lIns="108000" tIns="108000" rIns="108000"/>
          <a:lstStyle>
            <a:lvl1pPr marL="144000" indent="-144000">
              <a:lnSpc>
                <a:spcPct val="100000"/>
              </a:lnSpc>
              <a:spcBef>
                <a:spcPts val="400"/>
              </a:spcBef>
              <a:spcAft>
                <a:spcPts val="400"/>
              </a:spcAft>
              <a:buClr>
                <a:schemeClr val="bg1"/>
              </a:buClr>
              <a:defRPr sz="1400">
                <a:solidFill>
                  <a:schemeClr val="bg1"/>
                </a:solidFill>
              </a:defRPr>
            </a:lvl1pPr>
            <a:lvl2pPr marL="298800" indent="-144000">
              <a:lnSpc>
                <a:spcPct val="100000"/>
              </a:lnSpc>
              <a:spcBef>
                <a:spcPts val="400"/>
              </a:spcBef>
              <a:spcAft>
                <a:spcPts val="400"/>
              </a:spcAft>
              <a:buClr>
                <a:schemeClr val="bg1"/>
              </a:buClr>
              <a:defRPr sz="1200">
                <a:solidFill>
                  <a:schemeClr val="bg1"/>
                </a:solidFill>
              </a:defRPr>
            </a:lvl2pPr>
            <a:lvl3pPr marL="306000" indent="0">
              <a:lnSpc>
                <a:spcPts val="1600"/>
              </a:lnSpc>
              <a:spcBef>
                <a:spcPts val="0"/>
              </a:spcBef>
              <a:buNone/>
              <a:defRPr sz="1100">
                <a:solidFill>
                  <a:schemeClr val="bg1"/>
                </a:solidFill>
              </a:defRPr>
            </a:lvl3pPr>
            <a:lvl4pPr marL="619200" indent="-144000">
              <a:lnSpc>
                <a:spcPts val="1600"/>
              </a:lnSpc>
              <a:spcBef>
                <a:spcPts val="0"/>
              </a:spcBef>
              <a:defRPr sz="1100"/>
            </a:lvl4pPr>
            <a:lvl5pPr marL="792000" indent="-144000">
              <a:lnSpc>
                <a:spcPts val="1600"/>
              </a:lnSpc>
              <a:spcBef>
                <a:spcPts val="0"/>
              </a:spcBef>
              <a:defRPr sz="1100"/>
            </a:lvl5pPr>
          </a:lstStyle>
          <a:p>
            <a:pPr lvl="0"/>
            <a:r>
              <a:rPr lang="en-US" dirty="0"/>
              <a:t>Click to edit Master text styles</a:t>
            </a:r>
          </a:p>
          <a:p>
            <a:pPr lvl="1"/>
            <a:r>
              <a:rPr lang="en-US" dirty="0"/>
              <a:t>Second level</a:t>
            </a:r>
          </a:p>
        </p:txBody>
      </p:sp>
      <p:sp>
        <p:nvSpPr>
          <p:cNvPr id="6" name="Picture Placeholder 5"/>
          <p:cNvSpPr>
            <a:spLocks noGrp="1"/>
          </p:cNvSpPr>
          <p:nvPr>
            <p:ph type="pic" sz="quarter" idx="19"/>
          </p:nvPr>
        </p:nvSpPr>
        <p:spPr>
          <a:xfrm>
            <a:off x="474663" y="1152000"/>
            <a:ext cx="5988200" cy="3384000"/>
          </a:xfrm>
        </p:spPr>
        <p:txBody>
          <a:bodyPr/>
          <a:lstStyle>
            <a:lvl1pPr marL="0" marR="0" indent="0" algn="ctr" defTabSz="457200" rtl="0" eaLnBrk="1" fontAlgn="auto" latinLnBrk="0" hangingPunct="1">
              <a:lnSpc>
                <a:spcPts val="2480"/>
              </a:lnSpc>
              <a:spcBef>
                <a:spcPct val="20000"/>
              </a:spcBef>
              <a:spcAft>
                <a:spcPts val="0"/>
              </a:spcAft>
              <a:buClrTx/>
              <a:buSzTx/>
              <a:buFont typeface="Arial"/>
              <a:buNone/>
              <a:tabLst/>
              <a:defRPr sz="1400"/>
            </a:lvl1pPr>
          </a:lstStyle>
          <a:p>
            <a:pPr lvl="0"/>
            <a:r>
              <a:rPr lang="en-US" noProof="0"/>
              <a:t>Click icon to add picture</a:t>
            </a:r>
            <a:endParaRPr lang="en-US" noProof="0" dirty="0"/>
          </a:p>
        </p:txBody>
      </p:sp>
      <p:sp>
        <p:nvSpPr>
          <p:cNvPr id="5" name="Footer Placeholder 1"/>
          <p:cNvSpPr>
            <a:spLocks noGrp="1"/>
          </p:cNvSpPr>
          <p:nvPr>
            <p:ph type="ftr" sz="quarter" idx="20"/>
          </p:nvPr>
        </p:nvSpPr>
        <p:spPr/>
        <p:txBody>
          <a:bodyPr/>
          <a:lstStyle>
            <a:lvl1pPr>
              <a:defRPr/>
            </a:lvl1pPr>
          </a:lstStyle>
          <a:p>
            <a:pPr>
              <a:defRPr/>
            </a:pPr>
            <a:endParaRPr lang="en-US"/>
          </a:p>
        </p:txBody>
      </p:sp>
      <p:sp>
        <p:nvSpPr>
          <p:cNvPr id="7" name="Date Placeholder 2"/>
          <p:cNvSpPr>
            <a:spLocks noGrp="1"/>
          </p:cNvSpPr>
          <p:nvPr>
            <p:ph type="dt" sz="half" idx="21"/>
          </p:nvPr>
        </p:nvSpPr>
        <p:spPr/>
        <p:txBody>
          <a:bodyPr/>
          <a:lstStyle>
            <a:lvl1pPr>
              <a:defRPr/>
            </a:lvl1pPr>
          </a:lstStyle>
          <a:p>
            <a:pPr>
              <a:defRPr/>
            </a:pPr>
            <a:fld id="{9762AAED-D8B2-469F-B77D-7726C495C156}" type="datetime1">
              <a:rPr lang="en-US" smtClean="0"/>
              <a:t>10/19/2016</a:t>
            </a:fld>
            <a:endParaRPr lang="en-US" dirty="0"/>
          </a:p>
        </p:txBody>
      </p:sp>
      <p:sp>
        <p:nvSpPr>
          <p:cNvPr id="10" name="Slide Number Placeholder 10"/>
          <p:cNvSpPr>
            <a:spLocks noGrp="1"/>
          </p:cNvSpPr>
          <p:nvPr>
            <p:ph type="sldNum" sz="quarter" idx="22"/>
          </p:nvPr>
        </p:nvSpPr>
        <p:spPr/>
        <p:txBody>
          <a:bodyPr/>
          <a:lstStyle>
            <a:lvl1pPr>
              <a:defRPr/>
            </a:lvl1pPr>
          </a:lstStyle>
          <a:p>
            <a:pPr>
              <a:defRPr/>
            </a:pPr>
            <a:fld id="{DC4860F9-7D1A-2A46-94B5-9F55E191974B}" type="slidenum">
              <a:rPr lang="en-US"/>
              <a:pPr>
                <a:defRPr/>
              </a:pPr>
              <a:t>‹#›</a:t>
            </a:fld>
            <a:endParaRPr lang="en-US" dirty="0"/>
          </a:p>
        </p:txBody>
      </p:sp>
      <p:sp>
        <p:nvSpPr>
          <p:cNvPr id="2" name="Title 1"/>
          <p:cNvSpPr>
            <a:spLocks noGrp="1"/>
          </p:cNvSpPr>
          <p:nvPr>
            <p:ph type="title"/>
          </p:nvPr>
        </p:nvSpPr>
        <p:spPr>
          <a:xfrm>
            <a:off x="352003" y="133547"/>
            <a:ext cx="8229600" cy="857250"/>
          </a:xfrm>
          <a:prstGeom prst="rect">
            <a:avLst/>
          </a:prstGeom>
        </p:spPr>
        <p:txBody>
          <a:bodyPr/>
          <a:lstStyle>
            <a:lvl1pPr>
              <a:defRPr sz="2800">
                <a:solidFill>
                  <a:srgbClr val="404040"/>
                </a:solidFill>
              </a:defRPr>
            </a:lvl1pPr>
          </a:lstStyle>
          <a:p>
            <a:r>
              <a:rPr lang="en-US" dirty="0"/>
              <a:t>Click to edit Master title style</a:t>
            </a:r>
          </a:p>
        </p:txBody>
      </p:sp>
    </p:spTree>
    <p:extLst>
      <p:ext uri="{BB962C8B-B14F-4D97-AF65-F5344CB8AC3E}">
        <p14:creationId xmlns:p14="http://schemas.microsoft.com/office/powerpoint/2010/main" val="248372188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x2 picture boxes">
    <p:spTree>
      <p:nvGrpSpPr>
        <p:cNvPr id="1" name=""/>
        <p:cNvGrpSpPr/>
        <p:nvPr/>
      </p:nvGrpSpPr>
      <p:grpSpPr>
        <a:xfrm>
          <a:off x="0" y="0"/>
          <a:ext cx="0" cy="0"/>
          <a:chOff x="0" y="0"/>
          <a:chExt cx="0" cy="0"/>
        </a:xfrm>
      </p:grpSpPr>
      <p:sp>
        <p:nvSpPr>
          <p:cNvPr id="6" name="Picture Placeholder 5"/>
          <p:cNvSpPr>
            <a:spLocks noGrp="1"/>
          </p:cNvSpPr>
          <p:nvPr>
            <p:ph type="pic" sz="quarter" idx="19"/>
          </p:nvPr>
        </p:nvSpPr>
        <p:spPr>
          <a:xfrm>
            <a:off x="474663" y="1152000"/>
            <a:ext cx="5944610" cy="3384000"/>
          </a:xfrm>
        </p:spPr>
        <p:txBody>
          <a:bodyPr/>
          <a:lstStyle>
            <a:lvl1pPr marL="0" marR="0" indent="0" algn="ctr" defTabSz="457200" rtl="0" eaLnBrk="1" fontAlgn="auto" latinLnBrk="0" hangingPunct="1">
              <a:lnSpc>
                <a:spcPts val="2480"/>
              </a:lnSpc>
              <a:spcBef>
                <a:spcPct val="20000"/>
              </a:spcBef>
              <a:spcAft>
                <a:spcPts val="0"/>
              </a:spcAft>
              <a:buClrTx/>
              <a:buSzTx/>
              <a:buFont typeface="Arial"/>
              <a:buNone/>
              <a:tabLst/>
              <a:defRPr sz="1400"/>
            </a:lvl1pPr>
          </a:lstStyle>
          <a:p>
            <a:pPr lvl="0"/>
            <a:r>
              <a:rPr lang="en-US" noProof="0"/>
              <a:t>Click icon to add picture</a:t>
            </a:r>
            <a:endParaRPr lang="en-US" noProof="0" dirty="0"/>
          </a:p>
        </p:txBody>
      </p:sp>
      <p:sp>
        <p:nvSpPr>
          <p:cNvPr id="10" name="Picture Placeholder 5"/>
          <p:cNvSpPr>
            <a:spLocks noGrp="1"/>
          </p:cNvSpPr>
          <p:nvPr>
            <p:ph type="pic" sz="quarter" idx="20"/>
          </p:nvPr>
        </p:nvSpPr>
        <p:spPr>
          <a:xfrm>
            <a:off x="6588607" y="1152000"/>
            <a:ext cx="2235686" cy="3384000"/>
          </a:xfrm>
        </p:spPr>
        <p:txBody>
          <a:bodyPr/>
          <a:lstStyle>
            <a:lvl1pPr marL="0" marR="0" indent="0" algn="ctr" defTabSz="457200" rtl="0" eaLnBrk="1" fontAlgn="auto" latinLnBrk="0" hangingPunct="1">
              <a:lnSpc>
                <a:spcPts val="2480"/>
              </a:lnSpc>
              <a:spcBef>
                <a:spcPct val="20000"/>
              </a:spcBef>
              <a:spcAft>
                <a:spcPts val="0"/>
              </a:spcAft>
              <a:buClrTx/>
              <a:buSzTx/>
              <a:buFont typeface="Arial"/>
              <a:buNone/>
              <a:tabLst/>
              <a:defRPr sz="1400"/>
            </a:lvl1pPr>
          </a:lstStyle>
          <a:p>
            <a:pPr lvl="0"/>
            <a:r>
              <a:rPr lang="en-US" noProof="0"/>
              <a:t>Click icon to add picture</a:t>
            </a:r>
            <a:endParaRPr lang="en-US" noProof="0" dirty="0"/>
          </a:p>
        </p:txBody>
      </p:sp>
      <p:sp>
        <p:nvSpPr>
          <p:cNvPr id="5" name="Footer Placeholder 1"/>
          <p:cNvSpPr>
            <a:spLocks noGrp="1"/>
          </p:cNvSpPr>
          <p:nvPr>
            <p:ph type="ftr" sz="quarter" idx="21"/>
          </p:nvPr>
        </p:nvSpPr>
        <p:spPr/>
        <p:txBody>
          <a:bodyPr/>
          <a:lstStyle>
            <a:lvl1pPr>
              <a:defRPr/>
            </a:lvl1pPr>
          </a:lstStyle>
          <a:p>
            <a:pPr>
              <a:defRPr/>
            </a:pPr>
            <a:endParaRPr lang="en-US"/>
          </a:p>
        </p:txBody>
      </p:sp>
      <p:sp>
        <p:nvSpPr>
          <p:cNvPr id="7" name="Date Placeholder 2"/>
          <p:cNvSpPr>
            <a:spLocks noGrp="1"/>
          </p:cNvSpPr>
          <p:nvPr>
            <p:ph type="dt" sz="half" idx="22"/>
          </p:nvPr>
        </p:nvSpPr>
        <p:spPr/>
        <p:txBody>
          <a:bodyPr/>
          <a:lstStyle>
            <a:lvl1pPr>
              <a:defRPr/>
            </a:lvl1pPr>
          </a:lstStyle>
          <a:p>
            <a:pPr>
              <a:defRPr/>
            </a:pPr>
            <a:fld id="{14CF7E2A-BCE6-4353-9D40-2826B6C2D101}" type="datetime1">
              <a:rPr lang="en-US" smtClean="0"/>
              <a:t>10/19/2016</a:t>
            </a:fld>
            <a:endParaRPr lang="en-US" dirty="0"/>
          </a:p>
        </p:txBody>
      </p:sp>
      <p:sp>
        <p:nvSpPr>
          <p:cNvPr id="9" name="Slide Number Placeholder 10"/>
          <p:cNvSpPr>
            <a:spLocks noGrp="1"/>
          </p:cNvSpPr>
          <p:nvPr>
            <p:ph type="sldNum" sz="quarter" idx="23"/>
          </p:nvPr>
        </p:nvSpPr>
        <p:spPr/>
        <p:txBody>
          <a:bodyPr/>
          <a:lstStyle>
            <a:lvl1pPr>
              <a:defRPr/>
            </a:lvl1pPr>
          </a:lstStyle>
          <a:p>
            <a:pPr>
              <a:defRPr/>
            </a:pPr>
            <a:fld id="{CCCE9821-198A-F144-8A9C-4786B427C73E}" type="slidenum">
              <a:rPr lang="en-US"/>
              <a:pPr>
                <a:defRPr/>
              </a:pPr>
              <a:t>‹#›</a:t>
            </a:fld>
            <a:endParaRPr lang="en-US" dirty="0"/>
          </a:p>
        </p:txBody>
      </p:sp>
      <p:sp>
        <p:nvSpPr>
          <p:cNvPr id="2" name="Title 1"/>
          <p:cNvSpPr>
            <a:spLocks noGrp="1"/>
          </p:cNvSpPr>
          <p:nvPr>
            <p:ph type="title"/>
          </p:nvPr>
        </p:nvSpPr>
        <p:spPr>
          <a:xfrm>
            <a:off x="356050" y="133547"/>
            <a:ext cx="8638247" cy="857250"/>
          </a:xfrm>
          <a:prstGeom prst="rect">
            <a:avLst/>
          </a:prstGeom>
        </p:spPr>
        <p:txBody>
          <a:bodyPr/>
          <a:lstStyle>
            <a:lvl1pPr>
              <a:defRPr sz="2800">
                <a:solidFill>
                  <a:srgbClr val="404040"/>
                </a:solidFill>
              </a:defRPr>
            </a:lvl1pPr>
          </a:lstStyle>
          <a:p>
            <a:r>
              <a:rPr lang="en-US" dirty="0"/>
              <a:t>Click to edit Master title style</a:t>
            </a:r>
          </a:p>
        </p:txBody>
      </p:sp>
    </p:spTree>
    <p:extLst>
      <p:ext uri="{BB962C8B-B14F-4D97-AF65-F5344CB8AC3E}">
        <p14:creationId xmlns:p14="http://schemas.microsoft.com/office/powerpoint/2010/main" val="14967448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2" name="Title 1"/>
          <p:cNvSpPr>
            <a:spLocks noGrp="1"/>
          </p:cNvSpPr>
          <p:nvPr>
            <p:ph type="title"/>
          </p:nvPr>
        </p:nvSpPr>
        <p:spPr>
          <a:xfrm>
            <a:off x="356050" y="133547"/>
            <a:ext cx="8249830" cy="654393"/>
          </a:xfrm>
          <a:prstGeom prst="rect">
            <a:avLst/>
          </a:prstGeom>
        </p:spPr>
        <p:txBody>
          <a:bodyPr/>
          <a:lstStyle>
            <a:lvl1pPr>
              <a:defRPr sz="2800">
                <a:solidFill>
                  <a:srgbClr val="404040"/>
                </a:solidFill>
              </a:defRPr>
            </a:lvl1pPr>
          </a:lstStyle>
          <a:p>
            <a:r>
              <a:rPr lang="en-US" dirty="0"/>
              <a:t>Click to edit Master title style</a:t>
            </a:r>
          </a:p>
        </p:txBody>
      </p:sp>
      <p:sp>
        <p:nvSpPr>
          <p:cNvPr id="3" name="Footer Placeholder 2"/>
          <p:cNvSpPr>
            <a:spLocks noGrp="1"/>
          </p:cNvSpPr>
          <p:nvPr>
            <p:ph type="ftr" sz="quarter" idx="10"/>
          </p:nvPr>
        </p:nvSpPr>
        <p:spPr/>
        <p:txBody>
          <a:bodyPr/>
          <a:lstStyle/>
          <a:p>
            <a:pPr>
              <a:defRPr/>
            </a:pPr>
            <a:endParaRPr lang="en-US" dirty="0"/>
          </a:p>
        </p:txBody>
      </p:sp>
      <p:sp>
        <p:nvSpPr>
          <p:cNvPr id="4" name="Date Placeholder 3"/>
          <p:cNvSpPr>
            <a:spLocks noGrp="1"/>
          </p:cNvSpPr>
          <p:nvPr>
            <p:ph type="dt" sz="half" idx="11"/>
          </p:nvPr>
        </p:nvSpPr>
        <p:spPr/>
        <p:txBody>
          <a:bodyPr/>
          <a:lstStyle/>
          <a:p>
            <a:pPr>
              <a:defRPr/>
            </a:pPr>
            <a:fld id="{FEFD8277-BE28-4D16-B2AA-B896137D37E2}" type="datetime1">
              <a:rPr lang="en-US" smtClean="0"/>
              <a:t>10/19/2016</a:t>
            </a:fld>
            <a:endParaRPr lang="en-US" dirty="0"/>
          </a:p>
        </p:txBody>
      </p:sp>
      <p:sp>
        <p:nvSpPr>
          <p:cNvPr id="5" name="Slide Number Placeholder 4"/>
          <p:cNvSpPr>
            <a:spLocks noGrp="1"/>
          </p:cNvSpPr>
          <p:nvPr>
            <p:ph type="sldNum" sz="quarter" idx="12"/>
          </p:nvPr>
        </p:nvSpPr>
        <p:spPr/>
        <p:txBody>
          <a:bodyPr/>
          <a:lstStyle/>
          <a:p>
            <a:pPr>
              <a:defRPr/>
            </a:pPr>
            <a:fld id="{84DCB2BA-4BCB-CF43-ABD4-1009447527EC}" type="slidenum">
              <a:rPr lang="en-US" smtClean="0"/>
              <a:pPr>
                <a:defRPr/>
              </a:pPr>
              <a:t>‹#›</a:t>
            </a:fld>
            <a:endParaRPr lang="en-US" dirty="0"/>
          </a:p>
        </p:txBody>
      </p:sp>
      <p:sp>
        <p:nvSpPr>
          <p:cNvPr id="7" name="Table Placeholder 6"/>
          <p:cNvSpPr>
            <a:spLocks noGrp="1"/>
          </p:cNvSpPr>
          <p:nvPr>
            <p:ph type="tbl" sz="quarter" idx="13"/>
          </p:nvPr>
        </p:nvSpPr>
        <p:spPr>
          <a:xfrm>
            <a:off x="474664" y="1157288"/>
            <a:ext cx="8272462" cy="3030537"/>
          </a:xfrm>
        </p:spPr>
        <p:txBody>
          <a:bodyPr/>
          <a:lstStyle>
            <a:lvl1pPr>
              <a:defRPr sz="2400"/>
            </a:lvl1pPr>
          </a:lstStyle>
          <a:p>
            <a:endParaRPr lang="en-US" dirty="0"/>
          </a:p>
        </p:txBody>
      </p:sp>
    </p:spTree>
    <p:extLst>
      <p:ext uri="{BB962C8B-B14F-4D97-AF65-F5344CB8AC3E}">
        <p14:creationId xmlns:p14="http://schemas.microsoft.com/office/powerpoint/2010/main" val="16459287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large image + box">
    <p:spTree>
      <p:nvGrpSpPr>
        <p:cNvPr id="1" name=""/>
        <p:cNvGrpSpPr/>
        <p:nvPr/>
      </p:nvGrpSpPr>
      <p:grpSpPr>
        <a:xfrm>
          <a:off x="0" y="0"/>
          <a:ext cx="0" cy="0"/>
          <a:chOff x="0" y="0"/>
          <a:chExt cx="0" cy="0"/>
        </a:xfrm>
      </p:grpSpPr>
      <p:sp>
        <p:nvSpPr>
          <p:cNvPr id="7" name="Picture Placeholder 9"/>
          <p:cNvSpPr>
            <a:spLocks noGrp="1"/>
          </p:cNvSpPr>
          <p:nvPr>
            <p:ph type="pic" sz="quarter" idx="16"/>
          </p:nvPr>
        </p:nvSpPr>
        <p:spPr>
          <a:xfrm>
            <a:off x="474662" y="379801"/>
            <a:ext cx="8289925" cy="4165192"/>
          </a:xfrm>
          <a:prstGeom prst="rect">
            <a:avLst/>
          </a:prstGeom>
        </p:spPr>
        <p:txBody>
          <a:bodyPr rIns="1836000" anchor="ctr"/>
          <a:lstStyle>
            <a:lvl1pPr marL="0" indent="0" algn="r">
              <a:buNone/>
              <a:defRPr sz="1200">
                <a:solidFill>
                  <a:schemeClr val="tx1">
                    <a:lumMod val="75000"/>
                    <a:lumOff val="25000"/>
                  </a:schemeClr>
                </a:solidFill>
              </a:defRPr>
            </a:lvl1pPr>
          </a:lstStyle>
          <a:p>
            <a:pPr lvl="0"/>
            <a:r>
              <a:rPr lang="en-US" noProof="0"/>
              <a:t>Click icon to add picture</a:t>
            </a:r>
            <a:endParaRPr lang="en-US" noProof="0" dirty="0"/>
          </a:p>
        </p:txBody>
      </p:sp>
      <p:sp>
        <p:nvSpPr>
          <p:cNvPr id="5" name="Date Placeholder 1"/>
          <p:cNvSpPr>
            <a:spLocks noGrp="1"/>
          </p:cNvSpPr>
          <p:nvPr>
            <p:ph type="dt" sz="half" idx="17"/>
          </p:nvPr>
        </p:nvSpPr>
        <p:spPr/>
        <p:txBody>
          <a:bodyPr/>
          <a:lstStyle>
            <a:lvl1pPr>
              <a:defRPr/>
            </a:lvl1pPr>
          </a:lstStyle>
          <a:p>
            <a:pPr>
              <a:defRPr/>
            </a:pPr>
            <a:fld id="{5B1F3C2A-2B73-4273-A611-E71BCB581507}" type="datetime1">
              <a:rPr lang="en-US" smtClean="0"/>
              <a:t>10/19/2016</a:t>
            </a:fld>
            <a:endParaRPr lang="en-US" dirty="0"/>
          </a:p>
        </p:txBody>
      </p:sp>
      <p:sp>
        <p:nvSpPr>
          <p:cNvPr id="6" name="Footer Placeholder 4"/>
          <p:cNvSpPr>
            <a:spLocks noGrp="1"/>
          </p:cNvSpPr>
          <p:nvPr>
            <p:ph type="ftr" sz="quarter" idx="18"/>
          </p:nvPr>
        </p:nvSpPr>
        <p:spPr/>
        <p:txBody>
          <a:bodyPr/>
          <a:lstStyle>
            <a:lvl1pPr>
              <a:defRPr/>
            </a:lvl1pPr>
          </a:lstStyle>
          <a:p>
            <a:pPr>
              <a:defRPr/>
            </a:pPr>
            <a:endParaRPr lang="en-US"/>
          </a:p>
        </p:txBody>
      </p:sp>
      <p:sp>
        <p:nvSpPr>
          <p:cNvPr id="8" name="Slide Number Placeholder 10"/>
          <p:cNvSpPr>
            <a:spLocks noGrp="1"/>
          </p:cNvSpPr>
          <p:nvPr>
            <p:ph type="sldNum" sz="quarter" idx="19"/>
          </p:nvPr>
        </p:nvSpPr>
        <p:spPr/>
        <p:txBody>
          <a:bodyPr/>
          <a:lstStyle>
            <a:lvl1pPr algn="ctr">
              <a:defRPr sz="800">
                <a:solidFill>
                  <a:srgbClr val="54AF48"/>
                </a:solidFill>
              </a:defRPr>
            </a:lvl1pPr>
          </a:lstStyle>
          <a:p>
            <a:pPr>
              <a:defRPr/>
            </a:pPr>
            <a:fld id="{2882133A-A3AA-0949-9439-833405267B51}" type="slidenum">
              <a:rPr lang="en-US" smtClean="0"/>
              <a:pPr>
                <a:defRPr/>
              </a:pPr>
              <a:t>‹#›</a:t>
            </a:fld>
            <a:endParaRPr lang="en-US" dirty="0"/>
          </a:p>
        </p:txBody>
      </p:sp>
      <p:sp>
        <p:nvSpPr>
          <p:cNvPr id="9" name="Text Placeholder 2"/>
          <p:cNvSpPr>
            <a:spLocks noGrp="1"/>
          </p:cNvSpPr>
          <p:nvPr>
            <p:ph type="body" sz="quarter" idx="12"/>
          </p:nvPr>
        </p:nvSpPr>
        <p:spPr>
          <a:xfrm>
            <a:off x="780135" y="1198075"/>
            <a:ext cx="2664409" cy="2640000"/>
          </a:xfrm>
          <a:prstGeom prst="rect">
            <a:avLst/>
          </a:prstGeom>
          <a:solidFill>
            <a:srgbClr val="4FAC43"/>
          </a:solidFill>
          <a:ln>
            <a:noFill/>
          </a:ln>
        </p:spPr>
        <p:txBody>
          <a:bodyPr lIns="108000" tIns="108000" rIns="108000"/>
          <a:lstStyle>
            <a:lvl1pPr marL="0" indent="0">
              <a:lnSpc>
                <a:spcPct val="100000"/>
              </a:lnSpc>
              <a:buFontTx/>
              <a:buNone/>
              <a:defRPr sz="1600" spc="-50" baseline="0">
                <a:solidFill>
                  <a:schemeClr val="bg1"/>
                </a:solidFill>
              </a:defRPr>
            </a:lvl1pPr>
            <a:lvl2pPr marL="169863" indent="-169863">
              <a:lnSpc>
                <a:spcPct val="100000"/>
              </a:lnSpc>
              <a:buClr>
                <a:schemeClr val="bg1"/>
              </a:buClr>
              <a:buFont typeface="Wingdings" pitchFamily="2" charset="2"/>
              <a:buChar char="§"/>
              <a:defRPr sz="1400">
                <a:solidFill>
                  <a:schemeClr val="bg1"/>
                </a:solidFill>
              </a:defRPr>
            </a:lvl2pPr>
            <a:lvl3pPr marL="339725" indent="-169863">
              <a:lnSpc>
                <a:spcPct val="100000"/>
              </a:lnSpc>
              <a:buClr>
                <a:schemeClr val="bg1"/>
              </a:buClr>
              <a:buFont typeface="Wingdings" pitchFamily="2" charset="2"/>
              <a:buChar char="§"/>
              <a:defRPr sz="1200">
                <a:solidFill>
                  <a:schemeClr val="bg1"/>
                </a:solidFill>
              </a:defRPr>
            </a:lvl3pPr>
            <a:lvl4pPr marL="517525" indent="-177800">
              <a:lnSpc>
                <a:spcPct val="100000"/>
              </a:lnSpc>
              <a:buClr>
                <a:schemeClr val="bg1"/>
              </a:buClr>
              <a:buFont typeface="Wingdings" pitchFamily="2" charset="2"/>
              <a:buChar char="§"/>
              <a:defRPr sz="1000">
                <a:solidFill>
                  <a:schemeClr val="bg1"/>
                </a:solidFill>
              </a:defRPr>
            </a:lvl4pPr>
            <a:lvl5pPr marL="687388" indent="-169863">
              <a:lnSpc>
                <a:spcPct val="100000"/>
              </a:lnSpc>
              <a:buClr>
                <a:schemeClr val="bg1"/>
              </a:buClr>
              <a:buFont typeface="Wingdings" pitchFamily="2" charset="2"/>
              <a:buChar char="§"/>
              <a:defRPr sz="8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0" name="Picture 3" descr="GreenRibbon2.PNG"/>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bwMode="auto">
          <a:xfrm>
            <a:off x="0" y="0"/>
            <a:ext cx="252412"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529652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simple txt box: charts etc">
    <p:spTree>
      <p:nvGrpSpPr>
        <p:cNvPr id="1" name=""/>
        <p:cNvGrpSpPr/>
        <p:nvPr/>
      </p:nvGrpSpPr>
      <p:grpSpPr>
        <a:xfrm>
          <a:off x="0" y="0"/>
          <a:ext cx="0" cy="0"/>
          <a:chOff x="0" y="0"/>
          <a:chExt cx="0" cy="0"/>
        </a:xfrm>
      </p:grpSpPr>
      <p:sp>
        <p:nvSpPr>
          <p:cNvPr id="5" name="Date Placeholder 1"/>
          <p:cNvSpPr>
            <a:spLocks noGrp="1"/>
          </p:cNvSpPr>
          <p:nvPr>
            <p:ph type="dt" sz="half" idx="16"/>
          </p:nvPr>
        </p:nvSpPr>
        <p:spPr/>
        <p:txBody>
          <a:bodyPr/>
          <a:lstStyle>
            <a:lvl1pPr>
              <a:defRPr/>
            </a:lvl1pPr>
          </a:lstStyle>
          <a:p>
            <a:pPr>
              <a:defRPr/>
            </a:pPr>
            <a:fld id="{7C81BEED-9654-4374-AA0A-D3EDAF4406DB}" type="datetime1">
              <a:rPr lang="en-US" smtClean="0"/>
              <a:t>10/19/2016</a:t>
            </a:fld>
            <a:endParaRPr lang="en-US" dirty="0"/>
          </a:p>
        </p:txBody>
      </p:sp>
      <p:sp>
        <p:nvSpPr>
          <p:cNvPr id="6" name="Footer Placeholder 4"/>
          <p:cNvSpPr>
            <a:spLocks noGrp="1"/>
          </p:cNvSpPr>
          <p:nvPr>
            <p:ph type="ftr" sz="quarter" idx="17"/>
          </p:nvPr>
        </p:nvSpPr>
        <p:spPr/>
        <p:txBody>
          <a:bodyPr/>
          <a:lstStyle>
            <a:lvl1pPr>
              <a:defRPr/>
            </a:lvl1pPr>
          </a:lstStyle>
          <a:p>
            <a:pPr>
              <a:defRPr/>
            </a:pPr>
            <a:endParaRPr lang="en-US"/>
          </a:p>
        </p:txBody>
      </p:sp>
      <p:sp>
        <p:nvSpPr>
          <p:cNvPr id="7" name="Slide Number Placeholder 10"/>
          <p:cNvSpPr>
            <a:spLocks noGrp="1"/>
          </p:cNvSpPr>
          <p:nvPr>
            <p:ph type="sldNum" sz="quarter" idx="18"/>
          </p:nvPr>
        </p:nvSpPr>
        <p:spPr/>
        <p:txBody>
          <a:bodyPr/>
          <a:lstStyle>
            <a:lvl1pPr algn="ctr">
              <a:defRPr sz="800">
                <a:solidFill>
                  <a:srgbClr val="54AF48"/>
                </a:solidFill>
              </a:defRPr>
            </a:lvl1pPr>
          </a:lstStyle>
          <a:p>
            <a:pPr>
              <a:defRPr/>
            </a:pPr>
            <a:fld id="{7E98BC99-D384-7445-B1D9-E78D9CCA80DA}" type="slidenum">
              <a:rPr lang="en-US" smtClean="0"/>
              <a:pPr>
                <a:defRPr/>
              </a:pPr>
              <a:t>‹#›</a:t>
            </a:fld>
            <a:endParaRPr lang="en-US" dirty="0"/>
          </a:p>
        </p:txBody>
      </p:sp>
      <p:sp>
        <p:nvSpPr>
          <p:cNvPr id="9" name="Text Placeholder 2"/>
          <p:cNvSpPr>
            <a:spLocks noGrp="1"/>
          </p:cNvSpPr>
          <p:nvPr>
            <p:ph type="body" sz="quarter" idx="12"/>
          </p:nvPr>
        </p:nvSpPr>
        <p:spPr>
          <a:xfrm>
            <a:off x="474663" y="1419726"/>
            <a:ext cx="1968015" cy="1949986"/>
          </a:xfrm>
          <a:prstGeom prst="rect">
            <a:avLst/>
          </a:prstGeom>
          <a:solidFill>
            <a:srgbClr val="4FAC43"/>
          </a:solidFill>
          <a:ln>
            <a:noFill/>
          </a:ln>
        </p:spPr>
        <p:txBody>
          <a:bodyPr lIns="108000" tIns="108000" rIns="108000"/>
          <a:lstStyle>
            <a:lvl1pPr marL="0" indent="0">
              <a:lnSpc>
                <a:spcPct val="90000"/>
              </a:lnSpc>
              <a:buNone/>
              <a:defRPr sz="1600" spc="-50" baseline="0">
                <a:solidFill>
                  <a:schemeClr val="bg1"/>
                </a:solidFill>
              </a:defRPr>
            </a:lvl1pPr>
            <a:lvl2pPr marL="169863" indent="-169863">
              <a:lnSpc>
                <a:spcPct val="90000"/>
              </a:lnSpc>
              <a:buClr>
                <a:schemeClr val="bg1"/>
              </a:buClr>
              <a:defRPr sz="1400">
                <a:solidFill>
                  <a:schemeClr val="bg1"/>
                </a:solidFill>
              </a:defRPr>
            </a:lvl2pPr>
            <a:lvl3pPr marL="339725" indent="-169863">
              <a:lnSpc>
                <a:spcPct val="90000"/>
              </a:lnSpc>
              <a:buClr>
                <a:schemeClr val="bg1"/>
              </a:buClr>
              <a:defRPr sz="1200">
                <a:solidFill>
                  <a:schemeClr val="bg1"/>
                </a:solidFill>
              </a:defRPr>
            </a:lvl3pPr>
            <a:lvl4pPr marL="517525" indent="-177800">
              <a:lnSpc>
                <a:spcPct val="90000"/>
              </a:lnSpc>
              <a:buClr>
                <a:schemeClr val="bg1"/>
              </a:buClr>
              <a:defRPr sz="1200">
                <a:solidFill>
                  <a:schemeClr val="bg1"/>
                </a:solidFill>
              </a:defRPr>
            </a:lvl4pPr>
            <a:lvl5pPr marL="687388" indent="-169863">
              <a:lnSpc>
                <a:spcPct val="90000"/>
              </a:lnSpc>
              <a:buClr>
                <a:schemeClr val="bg1"/>
              </a:buClr>
              <a:defRPr sz="12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353283" y="133547"/>
            <a:ext cx="8249831" cy="857250"/>
          </a:xfrm>
          <a:prstGeom prst="rect">
            <a:avLst/>
          </a:prstGeom>
        </p:spPr>
        <p:txBody>
          <a:bodyPr/>
          <a:lstStyle>
            <a:lvl1pPr>
              <a:defRPr sz="2800">
                <a:solidFill>
                  <a:srgbClr val="404040"/>
                </a:solidFill>
              </a:defRPr>
            </a:lvl1pPr>
          </a:lstStyle>
          <a:p>
            <a:r>
              <a:rPr lang="en-US" dirty="0"/>
              <a:t>Click to edit Master title style</a:t>
            </a:r>
          </a:p>
        </p:txBody>
      </p:sp>
      <p:pic>
        <p:nvPicPr>
          <p:cNvPr id="8" name="Picture 3" descr="GreenRibbon2.PNG"/>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bwMode="auto">
          <a:xfrm>
            <a:off x="0" y="0"/>
            <a:ext cx="252412"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9225681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charts graphs layout v2">
    <p:spTree>
      <p:nvGrpSpPr>
        <p:cNvPr id="1" name=""/>
        <p:cNvGrpSpPr/>
        <p:nvPr/>
      </p:nvGrpSpPr>
      <p:grpSpPr>
        <a:xfrm>
          <a:off x="0" y="0"/>
          <a:ext cx="0" cy="0"/>
          <a:chOff x="0" y="0"/>
          <a:chExt cx="0" cy="0"/>
        </a:xfrm>
      </p:grpSpPr>
      <p:sp>
        <p:nvSpPr>
          <p:cNvPr id="4" name="Text Placeholder 3"/>
          <p:cNvSpPr>
            <a:spLocks noGrp="1" noChangeAspect="1"/>
          </p:cNvSpPr>
          <p:nvPr>
            <p:ph type="body" sz="quarter" idx="16"/>
          </p:nvPr>
        </p:nvSpPr>
        <p:spPr>
          <a:xfrm>
            <a:off x="474663" y="1152000"/>
            <a:ext cx="1515600" cy="1515600"/>
          </a:xfrm>
          <a:solidFill>
            <a:schemeClr val="tx2"/>
          </a:solidFill>
        </p:spPr>
        <p:txBody>
          <a:bodyPr lIns="72000" tIns="72000" rIns="72000">
            <a:noAutofit/>
          </a:bodyPr>
          <a:lstStyle>
            <a:lvl1pPr marL="0" indent="0">
              <a:lnSpc>
                <a:spcPts val="1250"/>
              </a:lnSpc>
              <a:spcBef>
                <a:spcPts val="0"/>
              </a:spcBef>
              <a:buNone/>
              <a:defRPr sz="1000">
                <a:solidFill>
                  <a:schemeClr val="bg1"/>
                </a:solidFill>
              </a:defRPr>
            </a:lvl1pPr>
            <a:lvl2pPr marL="457200" indent="0">
              <a:buNone/>
              <a:defRPr sz="1050"/>
            </a:lvl2pPr>
            <a:lvl3pPr marL="914400" indent="0">
              <a:buNone/>
              <a:defRPr sz="1050"/>
            </a:lvl3pPr>
          </a:lstStyle>
          <a:p>
            <a:pPr lvl="0"/>
            <a:r>
              <a:rPr lang="en-US" dirty="0"/>
              <a:t>Click to edit Master text styles</a:t>
            </a:r>
          </a:p>
          <a:p>
            <a:pPr lvl="1"/>
            <a:r>
              <a:rPr lang="en-US" dirty="0"/>
              <a:t>Second level</a:t>
            </a:r>
          </a:p>
        </p:txBody>
      </p:sp>
      <p:sp>
        <p:nvSpPr>
          <p:cNvPr id="11" name="Text Placeholder 3"/>
          <p:cNvSpPr>
            <a:spLocks noGrp="1" noChangeAspect="1"/>
          </p:cNvSpPr>
          <p:nvPr>
            <p:ph type="body" sz="quarter" idx="17"/>
          </p:nvPr>
        </p:nvSpPr>
        <p:spPr>
          <a:xfrm>
            <a:off x="474663" y="2663493"/>
            <a:ext cx="1515600" cy="1515600"/>
          </a:xfrm>
          <a:solidFill>
            <a:srgbClr val="808080"/>
          </a:solidFill>
        </p:spPr>
        <p:txBody>
          <a:bodyPr lIns="72000" tIns="72000" rIns="72000">
            <a:noAutofit/>
          </a:bodyPr>
          <a:lstStyle>
            <a:lvl1pPr marL="0" indent="0">
              <a:lnSpc>
                <a:spcPts val="1250"/>
              </a:lnSpc>
              <a:spcBef>
                <a:spcPts val="0"/>
              </a:spcBef>
              <a:buNone/>
              <a:defRPr sz="1000">
                <a:solidFill>
                  <a:schemeClr val="bg1"/>
                </a:solidFill>
              </a:defRPr>
            </a:lvl1pPr>
            <a:lvl2pPr marL="457200" indent="0">
              <a:buNone/>
              <a:defRPr sz="1050"/>
            </a:lvl2pPr>
            <a:lvl3pPr marL="914400" indent="0">
              <a:buNone/>
              <a:defRPr sz="1050"/>
            </a:lvl3pPr>
          </a:lstStyle>
          <a:p>
            <a:pPr lvl="0"/>
            <a:r>
              <a:rPr lang="en-US"/>
              <a:t>Click to edit Master text styles</a:t>
            </a:r>
          </a:p>
          <a:p>
            <a:pPr lvl="1"/>
            <a:r>
              <a:rPr lang="en-US"/>
              <a:t>Second level</a:t>
            </a:r>
          </a:p>
        </p:txBody>
      </p:sp>
      <p:sp>
        <p:nvSpPr>
          <p:cNvPr id="6" name="Date Placeholder 1"/>
          <p:cNvSpPr>
            <a:spLocks noGrp="1"/>
          </p:cNvSpPr>
          <p:nvPr>
            <p:ph type="dt" sz="half" idx="18"/>
          </p:nvPr>
        </p:nvSpPr>
        <p:spPr/>
        <p:txBody>
          <a:bodyPr/>
          <a:lstStyle>
            <a:lvl1pPr>
              <a:defRPr/>
            </a:lvl1pPr>
          </a:lstStyle>
          <a:p>
            <a:pPr>
              <a:defRPr/>
            </a:pPr>
            <a:fld id="{95B5285C-18BA-48D6-81B1-06D54DB33941}" type="datetime1">
              <a:rPr lang="en-US" smtClean="0"/>
              <a:t>10/19/2016</a:t>
            </a:fld>
            <a:endParaRPr lang="en-US" dirty="0"/>
          </a:p>
        </p:txBody>
      </p:sp>
      <p:sp>
        <p:nvSpPr>
          <p:cNvPr id="7" name="Footer Placeholder 4"/>
          <p:cNvSpPr>
            <a:spLocks noGrp="1"/>
          </p:cNvSpPr>
          <p:nvPr>
            <p:ph type="ftr" sz="quarter" idx="19"/>
          </p:nvPr>
        </p:nvSpPr>
        <p:spPr/>
        <p:txBody>
          <a:bodyPr/>
          <a:lstStyle>
            <a:lvl1pPr>
              <a:defRPr/>
            </a:lvl1pPr>
          </a:lstStyle>
          <a:p>
            <a:pPr>
              <a:defRPr/>
            </a:pPr>
            <a:endParaRPr lang="en-US"/>
          </a:p>
        </p:txBody>
      </p:sp>
      <p:sp>
        <p:nvSpPr>
          <p:cNvPr id="8" name="Slide Number Placeholder 10"/>
          <p:cNvSpPr>
            <a:spLocks noGrp="1"/>
          </p:cNvSpPr>
          <p:nvPr>
            <p:ph type="sldNum" sz="quarter" idx="20"/>
          </p:nvPr>
        </p:nvSpPr>
        <p:spPr/>
        <p:txBody>
          <a:bodyPr/>
          <a:lstStyle>
            <a:lvl1pPr algn="ctr">
              <a:defRPr sz="800">
                <a:solidFill>
                  <a:srgbClr val="54AF48"/>
                </a:solidFill>
              </a:defRPr>
            </a:lvl1pPr>
          </a:lstStyle>
          <a:p>
            <a:pPr>
              <a:defRPr/>
            </a:pPr>
            <a:fld id="{65408706-3AA2-8844-9823-C05E684B068C}" type="slidenum">
              <a:rPr lang="en-US" smtClean="0"/>
              <a:pPr>
                <a:defRPr/>
              </a:pPr>
              <a:t>‹#›</a:t>
            </a:fld>
            <a:endParaRPr lang="en-US" dirty="0"/>
          </a:p>
        </p:txBody>
      </p:sp>
      <p:sp>
        <p:nvSpPr>
          <p:cNvPr id="3" name="Chart Placeholder 2"/>
          <p:cNvSpPr>
            <a:spLocks noGrp="1"/>
          </p:cNvSpPr>
          <p:nvPr>
            <p:ph type="chart" sz="quarter" idx="21"/>
          </p:nvPr>
        </p:nvSpPr>
        <p:spPr>
          <a:xfrm>
            <a:off x="1998733" y="1157288"/>
            <a:ext cx="6821417" cy="3030537"/>
          </a:xfrm>
        </p:spPr>
        <p:txBody>
          <a:bodyPr/>
          <a:lstStyle>
            <a:lvl1pPr marL="0" indent="0">
              <a:buFontTx/>
              <a:buNone/>
              <a:defRPr/>
            </a:lvl1pPr>
          </a:lstStyle>
          <a:p>
            <a:endParaRPr lang="en-US" dirty="0"/>
          </a:p>
        </p:txBody>
      </p:sp>
      <p:sp>
        <p:nvSpPr>
          <p:cNvPr id="2" name="Title 1"/>
          <p:cNvSpPr>
            <a:spLocks noGrp="1"/>
          </p:cNvSpPr>
          <p:nvPr>
            <p:ph type="title"/>
          </p:nvPr>
        </p:nvSpPr>
        <p:spPr>
          <a:xfrm>
            <a:off x="356050" y="133547"/>
            <a:ext cx="8638247" cy="857250"/>
          </a:xfrm>
          <a:prstGeom prst="rect">
            <a:avLst/>
          </a:prstGeom>
        </p:spPr>
        <p:txBody>
          <a:bodyPr/>
          <a:lstStyle>
            <a:lvl1pPr>
              <a:defRPr sz="2800">
                <a:solidFill>
                  <a:srgbClr val="404040"/>
                </a:solidFill>
              </a:defRPr>
            </a:lvl1pPr>
          </a:lstStyle>
          <a:p>
            <a:r>
              <a:rPr lang="en-US" dirty="0"/>
              <a:t>Click to edit Master title style</a:t>
            </a:r>
          </a:p>
        </p:txBody>
      </p:sp>
      <p:pic>
        <p:nvPicPr>
          <p:cNvPr id="10" name="Picture 3" descr="GreenRibbon2.PNG"/>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bwMode="auto">
          <a:xfrm>
            <a:off x="0" y="0"/>
            <a:ext cx="252412"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2473461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x4 editable txt box +pic box">
    <p:spTree>
      <p:nvGrpSpPr>
        <p:cNvPr id="1" name=""/>
        <p:cNvGrpSpPr/>
        <p:nvPr/>
      </p:nvGrpSpPr>
      <p:grpSpPr>
        <a:xfrm>
          <a:off x="0" y="0"/>
          <a:ext cx="0" cy="0"/>
          <a:chOff x="0" y="0"/>
          <a:chExt cx="0" cy="0"/>
        </a:xfrm>
      </p:grpSpPr>
      <p:sp>
        <p:nvSpPr>
          <p:cNvPr id="15" name="Text Placeholder 14"/>
          <p:cNvSpPr>
            <a:spLocks noGrp="1"/>
          </p:cNvSpPr>
          <p:nvPr>
            <p:ph type="body" sz="quarter" idx="14"/>
          </p:nvPr>
        </p:nvSpPr>
        <p:spPr>
          <a:xfrm>
            <a:off x="474663" y="1152000"/>
            <a:ext cx="1692000" cy="1692000"/>
          </a:xfrm>
          <a:solidFill>
            <a:srgbClr val="4FAC43"/>
          </a:solidFill>
        </p:spPr>
        <p:txBody>
          <a:bodyPr lIns="91440" tIns="91440" rIns="91440"/>
          <a:lstStyle>
            <a:lvl1pPr marL="108000" indent="-108000">
              <a:lnSpc>
                <a:spcPts val="1300"/>
              </a:lnSpc>
              <a:spcBef>
                <a:spcPts val="0"/>
              </a:spcBef>
              <a:buClr>
                <a:schemeClr val="bg1"/>
              </a:buClr>
              <a:defRPr sz="1000">
                <a:solidFill>
                  <a:schemeClr val="bg1"/>
                </a:solidFill>
              </a:defRPr>
            </a:lvl1pPr>
            <a:lvl2pPr marL="282575" indent="-169863">
              <a:lnSpc>
                <a:spcPts val="1300"/>
              </a:lnSpc>
              <a:spcBef>
                <a:spcPts val="0"/>
              </a:spcBef>
              <a:buClr>
                <a:schemeClr val="bg1"/>
              </a:buClr>
              <a:defRPr sz="800">
                <a:solidFill>
                  <a:schemeClr val="bg1"/>
                </a:solidFill>
              </a:defRPr>
            </a:lvl2pPr>
          </a:lstStyle>
          <a:p>
            <a:pPr lvl="0"/>
            <a:r>
              <a:rPr lang="en-US" dirty="0"/>
              <a:t>Click to edit Master text styles</a:t>
            </a:r>
          </a:p>
          <a:p>
            <a:pPr lvl="1"/>
            <a:r>
              <a:rPr lang="en-US" dirty="0"/>
              <a:t>Second level</a:t>
            </a:r>
          </a:p>
        </p:txBody>
      </p:sp>
      <p:sp>
        <p:nvSpPr>
          <p:cNvPr id="30" name="Picture Placeholder 19"/>
          <p:cNvSpPr>
            <a:spLocks noGrp="1"/>
          </p:cNvSpPr>
          <p:nvPr>
            <p:ph type="pic" sz="quarter" idx="17"/>
          </p:nvPr>
        </p:nvSpPr>
        <p:spPr>
          <a:xfrm>
            <a:off x="2346213" y="1152000"/>
            <a:ext cx="1692000" cy="1692000"/>
          </a:xfrm>
        </p:spPr>
        <p:txBody>
          <a:bodyPr tIns="46800" bIns="46800" anchor="t"/>
          <a:lstStyle>
            <a:lvl1pPr marL="0" indent="0" algn="ctr">
              <a:lnSpc>
                <a:spcPts val="1380"/>
              </a:lnSpc>
              <a:buNone/>
              <a:defRPr sz="1100"/>
            </a:lvl1pPr>
          </a:lstStyle>
          <a:p>
            <a:pPr lvl="0"/>
            <a:r>
              <a:rPr lang="en-US" noProof="0"/>
              <a:t>Click icon to add picture</a:t>
            </a:r>
            <a:endParaRPr lang="en-US" noProof="0" dirty="0"/>
          </a:p>
        </p:txBody>
      </p:sp>
      <p:sp>
        <p:nvSpPr>
          <p:cNvPr id="34" name="Picture Placeholder 19"/>
          <p:cNvSpPr>
            <a:spLocks noGrp="1"/>
          </p:cNvSpPr>
          <p:nvPr>
            <p:ph type="pic" sz="quarter" idx="21"/>
          </p:nvPr>
        </p:nvSpPr>
        <p:spPr>
          <a:xfrm>
            <a:off x="6070553" y="1152000"/>
            <a:ext cx="1692000" cy="1692000"/>
          </a:xfrm>
        </p:spPr>
        <p:txBody>
          <a:bodyPr tIns="46800" bIns="46800" anchor="t"/>
          <a:lstStyle>
            <a:lvl1pPr marL="0" indent="0" algn="ctr">
              <a:lnSpc>
                <a:spcPts val="1380"/>
              </a:lnSpc>
              <a:buNone/>
              <a:defRPr sz="1100"/>
            </a:lvl1pPr>
          </a:lstStyle>
          <a:p>
            <a:pPr lvl="0"/>
            <a:r>
              <a:rPr lang="en-US" noProof="0"/>
              <a:t>Click icon to add picture</a:t>
            </a:r>
            <a:endParaRPr lang="en-US" noProof="0" dirty="0"/>
          </a:p>
        </p:txBody>
      </p:sp>
      <p:sp>
        <p:nvSpPr>
          <p:cNvPr id="32" name="Picture Placeholder 19"/>
          <p:cNvSpPr>
            <a:spLocks noGrp="1"/>
          </p:cNvSpPr>
          <p:nvPr>
            <p:ph type="pic" sz="quarter" idx="19"/>
          </p:nvPr>
        </p:nvSpPr>
        <p:spPr>
          <a:xfrm>
            <a:off x="4199003" y="2828786"/>
            <a:ext cx="1692000" cy="1692000"/>
          </a:xfrm>
        </p:spPr>
        <p:txBody>
          <a:bodyPr tIns="46800" bIns="46800" anchor="t"/>
          <a:lstStyle>
            <a:lvl1pPr marL="0" indent="0" algn="ctr">
              <a:lnSpc>
                <a:spcPts val="1380"/>
              </a:lnSpc>
              <a:buNone/>
              <a:defRPr sz="1100"/>
            </a:lvl1pPr>
          </a:lstStyle>
          <a:p>
            <a:pPr lvl="0"/>
            <a:r>
              <a:rPr lang="en-US" noProof="0"/>
              <a:t>Click icon to add picture</a:t>
            </a:r>
            <a:endParaRPr lang="en-US" noProof="0" dirty="0"/>
          </a:p>
        </p:txBody>
      </p:sp>
      <p:sp>
        <p:nvSpPr>
          <p:cNvPr id="20" name="Picture Placeholder 19"/>
          <p:cNvSpPr>
            <a:spLocks noGrp="1"/>
          </p:cNvSpPr>
          <p:nvPr>
            <p:ph type="pic" sz="quarter" idx="15"/>
          </p:nvPr>
        </p:nvSpPr>
        <p:spPr>
          <a:xfrm>
            <a:off x="474663" y="2828786"/>
            <a:ext cx="1692000" cy="1692000"/>
          </a:xfrm>
        </p:spPr>
        <p:txBody>
          <a:bodyPr tIns="46800" bIns="46800" anchor="t"/>
          <a:lstStyle>
            <a:lvl1pPr marL="0" indent="0" algn="ctr">
              <a:lnSpc>
                <a:spcPts val="1380"/>
              </a:lnSpc>
              <a:buNone/>
              <a:defRPr sz="1100"/>
            </a:lvl1pPr>
          </a:lstStyle>
          <a:p>
            <a:pPr lvl="0"/>
            <a:r>
              <a:rPr lang="en-US" noProof="0"/>
              <a:t>Click icon to add picture</a:t>
            </a:r>
            <a:endParaRPr lang="en-US" noProof="0" dirty="0"/>
          </a:p>
        </p:txBody>
      </p:sp>
      <p:sp>
        <p:nvSpPr>
          <p:cNvPr id="11" name="Footer Placeholder 1"/>
          <p:cNvSpPr>
            <a:spLocks noGrp="1"/>
          </p:cNvSpPr>
          <p:nvPr>
            <p:ph type="ftr" sz="quarter" idx="22"/>
          </p:nvPr>
        </p:nvSpPr>
        <p:spPr/>
        <p:txBody>
          <a:bodyPr/>
          <a:lstStyle>
            <a:lvl1pPr>
              <a:defRPr/>
            </a:lvl1pPr>
          </a:lstStyle>
          <a:p>
            <a:pPr>
              <a:defRPr/>
            </a:pPr>
            <a:endParaRPr lang="en-US"/>
          </a:p>
        </p:txBody>
      </p:sp>
      <p:sp>
        <p:nvSpPr>
          <p:cNvPr id="12" name="Date Placeholder 2"/>
          <p:cNvSpPr>
            <a:spLocks noGrp="1"/>
          </p:cNvSpPr>
          <p:nvPr>
            <p:ph type="dt" sz="half" idx="23"/>
          </p:nvPr>
        </p:nvSpPr>
        <p:spPr/>
        <p:txBody>
          <a:bodyPr/>
          <a:lstStyle>
            <a:lvl1pPr>
              <a:defRPr/>
            </a:lvl1pPr>
          </a:lstStyle>
          <a:p>
            <a:pPr>
              <a:defRPr/>
            </a:pPr>
            <a:fld id="{7F65C8EE-10F6-479B-BBBC-D832FC3E27AC}" type="datetime1">
              <a:rPr lang="en-US" smtClean="0"/>
              <a:t>10/19/2016</a:t>
            </a:fld>
            <a:endParaRPr lang="en-US" dirty="0"/>
          </a:p>
        </p:txBody>
      </p:sp>
      <p:sp>
        <p:nvSpPr>
          <p:cNvPr id="13" name="Slide Number Placeholder 10"/>
          <p:cNvSpPr>
            <a:spLocks noGrp="1"/>
          </p:cNvSpPr>
          <p:nvPr>
            <p:ph type="sldNum" sz="quarter" idx="24"/>
          </p:nvPr>
        </p:nvSpPr>
        <p:spPr/>
        <p:txBody>
          <a:bodyPr/>
          <a:lstStyle>
            <a:lvl1pPr>
              <a:defRPr/>
            </a:lvl1pPr>
          </a:lstStyle>
          <a:p>
            <a:pPr>
              <a:defRPr/>
            </a:pPr>
            <a:fld id="{F8A06D30-D408-E14C-A8B7-CC2472C798AC}" type="slidenum">
              <a:rPr lang="en-US"/>
              <a:pPr>
                <a:defRPr/>
              </a:pPr>
              <a:t>‹#›</a:t>
            </a:fld>
            <a:endParaRPr lang="en-US" dirty="0"/>
          </a:p>
        </p:txBody>
      </p:sp>
      <p:sp>
        <p:nvSpPr>
          <p:cNvPr id="14" name="Text Placeholder 14"/>
          <p:cNvSpPr>
            <a:spLocks noGrp="1"/>
          </p:cNvSpPr>
          <p:nvPr>
            <p:ph type="body" sz="quarter" idx="25"/>
          </p:nvPr>
        </p:nvSpPr>
        <p:spPr>
          <a:xfrm>
            <a:off x="4197137" y="1152000"/>
            <a:ext cx="1692000" cy="1692000"/>
          </a:xfrm>
          <a:solidFill>
            <a:srgbClr val="4FAC43"/>
          </a:solidFill>
        </p:spPr>
        <p:txBody>
          <a:bodyPr lIns="91440" tIns="91440" rIns="91440"/>
          <a:lstStyle>
            <a:lvl1pPr marL="108000" indent="-108000">
              <a:lnSpc>
                <a:spcPts val="1300"/>
              </a:lnSpc>
              <a:spcBef>
                <a:spcPts val="0"/>
              </a:spcBef>
              <a:buClr>
                <a:schemeClr val="bg1"/>
              </a:buClr>
              <a:defRPr sz="1000">
                <a:solidFill>
                  <a:schemeClr val="bg1"/>
                </a:solidFill>
              </a:defRPr>
            </a:lvl1pPr>
            <a:lvl2pPr marL="282575" indent="-169863">
              <a:lnSpc>
                <a:spcPts val="1300"/>
              </a:lnSpc>
              <a:spcBef>
                <a:spcPts val="0"/>
              </a:spcBef>
              <a:buClr>
                <a:schemeClr val="bg1"/>
              </a:buClr>
              <a:defRPr sz="800">
                <a:solidFill>
                  <a:schemeClr val="bg1"/>
                </a:solidFill>
              </a:defRPr>
            </a:lvl2pPr>
          </a:lstStyle>
          <a:p>
            <a:pPr lvl="0"/>
            <a:r>
              <a:rPr lang="en-US" dirty="0"/>
              <a:t>Click to edit Master text styles</a:t>
            </a:r>
          </a:p>
          <a:p>
            <a:pPr lvl="1"/>
            <a:r>
              <a:rPr lang="en-US" dirty="0"/>
              <a:t>Second level</a:t>
            </a:r>
          </a:p>
        </p:txBody>
      </p:sp>
      <p:sp>
        <p:nvSpPr>
          <p:cNvPr id="16" name="Text Placeholder 14"/>
          <p:cNvSpPr>
            <a:spLocks noGrp="1"/>
          </p:cNvSpPr>
          <p:nvPr>
            <p:ph type="body" sz="quarter" idx="26"/>
          </p:nvPr>
        </p:nvSpPr>
        <p:spPr>
          <a:xfrm>
            <a:off x="2343923" y="2852274"/>
            <a:ext cx="1692000" cy="1692000"/>
          </a:xfrm>
          <a:solidFill>
            <a:srgbClr val="4FAC43"/>
          </a:solidFill>
        </p:spPr>
        <p:txBody>
          <a:bodyPr lIns="91440" tIns="91440" rIns="91440"/>
          <a:lstStyle>
            <a:lvl1pPr marL="108000" indent="-108000">
              <a:lnSpc>
                <a:spcPts val="1300"/>
              </a:lnSpc>
              <a:spcBef>
                <a:spcPts val="0"/>
              </a:spcBef>
              <a:buClr>
                <a:schemeClr val="bg1"/>
              </a:buClr>
              <a:defRPr sz="1000">
                <a:solidFill>
                  <a:schemeClr val="bg1"/>
                </a:solidFill>
              </a:defRPr>
            </a:lvl1pPr>
            <a:lvl2pPr marL="282575" indent="-169863">
              <a:lnSpc>
                <a:spcPts val="1300"/>
              </a:lnSpc>
              <a:spcBef>
                <a:spcPts val="0"/>
              </a:spcBef>
              <a:buClr>
                <a:schemeClr val="bg1"/>
              </a:buClr>
              <a:defRPr sz="800">
                <a:solidFill>
                  <a:schemeClr val="bg1"/>
                </a:solidFill>
              </a:defRPr>
            </a:lvl2pPr>
          </a:lstStyle>
          <a:p>
            <a:pPr lvl="0"/>
            <a:r>
              <a:rPr lang="en-US" dirty="0"/>
              <a:t>Click to edit Master text styles</a:t>
            </a:r>
          </a:p>
          <a:p>
            <a:pPr lvl="1"/>
            <a:r>
              <a:rPr lang="en-US" dirty="0"/>
              <a:t>Second level</a:t>
            </a:r>
          </a:p>
        </p:txBody>
      </p:sp>
      <p:sp>
        <p:nvSpPr>
          <p:cNvPr id="17" name="Text Placeholder 14"/>
          <p:cNvSpPr>
            <a:spLocks noGrp="1"/>
          </p:cNvSpPr>
          <p:nvPr>
            <p:ph type="body" sz="quarter" idx="27"/>
          </p:nvPr>
        </p:nvSpPr>
        <p:spPr>
          <a:xfrm>
            <a:off x="6066397" y="2852274"/>
            <a:ext cx="1692000" cy="1692000"/>
          </a:xfrm>
          <a:solidFill>
            <a:srgbClr val="4FAC43"/>
          </a:solidFill>
        </p:spPr>
        <p:txBody>
          <a:bodyPr lIns="91440" tIns="91440" rIns="91440"/>
          <a:lstStyle>
            <a:lvl1pPr marL="108000" indent="-108000">
              <a:lnSpc>
                <a:spcPts val="1300"/>
              </a:lnSpc>
              <a:spcBef>
                <a:spcPts val="0"/>
              </a:spcBef>
              <a:buClr>
                <a:schemeClr val="bg1"/>
              </a:buClr>
              <a:defRPr sz="1000">
                <a:solidFill>
                  <a:schemeClr val="bg1"/>
                </a:solidFill>
              </a:defRPr>
            </a:lvl1pPr>
            <a:lvl2pPr marL="282575" indent="-169863">
              <a:lnSpc>
                <a:spcPts val="1300"/>
              </a:lnSpc>
              <a:spcBef>
                <a:spcPts val="0"/>
              </a:spcBef>
              <a:buClr>
                <a:schemeClr val="bg1"/>
              </a:buClr>
              <a:defRPr sz="800">
                <a:solidFill>
                  <a:schemeClr val="bg1"/>
                </a:solidFill>
              </a:defRPr>
            </a:lvl2pPr>
          </a:lstStyle>
          <a:p>
            <a:pPr lvl="0"/>
            <a:r>
              <a:rPr lang="en-US" dirty="0"/>
              <a:t>Click to edit Master text styles</a:t>
            </a:r>
          </a:p>
          <a:p>
            <a:pPr lvl="1"/>
            <a:r>
              <a:rPr lang="en-US" dirty="0"/>
              <a:t>Second level</a:t>
            </a:r>
          </a:p>
        </p:txBody>
      </p:sp>
      <p:sp>
        <p:nvSpPr>
          <p:cNvPr id="2" name="Title 1"/>
          <p:cNvSpPr>
            <a:spLocks noGrp="1"/>
          </p:cNvSpPr>
          <p:nvPr>
            <p:ph type="title"/>
          </p:nvPr>
        </p:nvSpPr>
        <p:spPr>
          <a:xfrm>
            <a:off x="352003" y="133547"/>
            <a:ext cx="8229600" cy="857250"/>
          </a:xfrm>
          <a:prstGeom prst="rect">
            <a:avLst/>
          </a:prstGeom>
        </p:spPr>
        <p:txBody>
          <a:bodyPr/>
          <a:lstStyle>
            <a:lvl1pPr>
              <a:defRPr sz="2800">
                <a:solidFill>
                  <a:srgbClr val="404040"/>
                </a:solidFill>
              </a:defRPr>
            </a:lvl1pPr>
          </a:lstStyle>
          <a:p>
            <a:r>
              <a:rPr lang="en-US" dirty="0"/>
              <a:t>Click to edit Master title style</a:t>
            </a:r>
          </a:p>
        </p:txBody>
      </p:sp>
    </p:spTree>
    <p:extLst>
      <p:ext uri="{BB962C8B-B14F-4D97-AF65-F5344CB8AC3E}">
        <p14:creationId xmlns:p14="http://schemas.microsoft.com/office/powerpoint/2010/main" val="311552982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x4 editable txt box +pic box">
    <p:spTree>
      <p:nvGrpSpPr>
        <p:cNvPr id="1" name=""/>
        <p:cNvGrpSpPr/>
        <p:nvPr/>
      </p:nvGrpSpPr>
      <p:grpSpPr>
        <a:xfrm>
          <a:off x="0" y="0"/>
          <a:ext cx="0" cy="0"/>
          <a:chOff x="0" y="0"/>
          <a:chExt cx="0" cy="0"/>
        </a:xfrm>
      </p:grpSpPr>
      <p:sp>
        <p:nvSpPr>
          <p:cNvPr id="20" name="Picture Placeholder 19"/>
          <p:cNvSpPr>
            <a:spLocks noGrp="1"/>
          </p:cNvSpPr>
          <p:nvPr>
            <p:ph type="pic" sz="quarter" idx="15"/>
          </p:nvPr>
        </p:nvSpPr>
        <p:spPr>
          <a:xfrm>
            <a:off x="4029834" y="1152000"/>
            <a:ext cx="4590292" cy="3376301"/>
          </a:xfrm>
        </p:spPr>
        <p:txBody>
          <a:bodyPr tIns="46800" bIns="46800" anchor="t"/>
          <a:lstStyle>
            <a:lvl1pPr marL="0" indent="0" algn="ctr">
              <a:lnSpc>
                <a:spcPts val="1380"/>
              </a:lnSpc>
              <a:buNone/>
              <a:defRPr sz="1100"/>
            </a:lvl1pPr>
          </a:lstStyle>
          <a:p>
            <a:pPr lvl="0"/>
            <a:r>
              <a:rPr lang="en-US" noProof="0"/>
              <a:t>Click icon to add picture</a:t>
            </a:r>
            <a:endParaRPr lang="en-US" noProof="0" dirty="0"/>
          </a:p>
        </p:txBody>
      </p:sp>
      <p:sp>
        <p:nvSpPr>
          <p:cNvPr id="6" name="Text Placeholder 5"/>
          <p:cNvSpPr>
            <a:spLocks noGrp="1"/>
          </p:cNvSpPr>
          <p:nvPr>
            <p:ph type="body" sz="quarter" idx="16"/>
          </p:nvPr>
        </p:nvSpPr>
        <p:spPr>
          <a:xfrm>
            <a:off x="493713" y="1152000"/>
            <a:ext cx="3384550" cy="3384550"/>
          </a:xfrm>
          <a:solidFill>
            <a:srgbClr val="4FAC43"/>
          </a:solidFill>
        </p:spPr>
        <p:txBody>
          <a:bodyPr lIns="108000" tIns="108000" rIns="108000"/>
          <a:lstStyle>
            <a:lvl1pPr marL="144000" indent="-144000">
              <a:lnSpc>
                <a:spcPct val="100000"/>
              </a:lnSpc>
              <a:spcBef>
                <a:spcPts val="400"/>
              </a:spcBef>
              <a:spcAft>
                <a:spcPts val="400"/>
              </a:spcAft>
              <a:buClr>
                <a:schemeClr val="bg1"/>
              </a:buClr>
              <a:defRPr sz="1600">
                <a:solidFill>
                  <a:schemeClr val="bg1"/>
                </a:solidFill>
              </a:defRPr>
            </a:lvl1pPr>
            <a:lvl2pPr marL="282575" indent="-169863">
              <a:lnSpc>
                <a:spcPct val="100000"/>
              </a:lnSpc>
              <a:spcBef>
                <a:spcPts val="400"/>
              </a:spcBef>
              <a:spcAft>
                <a:spcPts val="400"/>
              </a:spcAft>
              <a:buClr>
                <a:schemeClr val="bg1"/>
              </a:buClr>
              <a:defRPr sz="1400">
                <a:solidFill>
                  <a:schemeClr val="bg1"/>
                </a:solidFill>
              </a:defRPr>
            </a:lvl2pPr>
            <a:lvl3pPr marL="461963" indent="-179388">
              <a:lnSpc>
                <a:spcPct val="100000"/>
              </a:lnSpc>
              <a:spcBef>
                <a:spcPts val="400"/>
              </a:spcBef>
              <a:spcAft>
                <a:spcPts val="400"/>
              </a:spcAft>
              <a:buClr>
                <a:schemeClr val="bg1"/>
              </a:buClr>
              <a:defRPr sz="1200">
                <a:solidFill>
                  <a:schemeClr val="bg1"/>
                </a:solidFill>
              </a:defRPr>
            </a:lvl3pPr>
            <a:lvl4pPr marL="628650" indent="-166688">
              <a:lnSpc>
                <a:spcPct val="100000"/>
              </a:lnSpc>
              <a:spcBef>
                <a:spcPts val="400"/>
              </a:spcBef>
              <a:spcAft>
                <a:spcPts val="400"/>
              </a:spcAft>
              <a:buClr>
                <a:schemeClr val="bg1"/>
              </a:buClr>
              <a:defRPr sz="1000">
                <a:solidFill>
                  <a:schemeClr val="bg1"/>
                </a:solidFill>
              </a:defRPr>
            </a:lvl4pPr>
            <a:lvl5pPr marL="801688" indent="-169863">
              <a:lnSpc>
                <a:spcPct val="100000"/>
              </a:lnSpc>
              <a:spcBef>
                <a:spcPts val="400"/>
              </a:spcBef>
              <a:spcAft>
                <a:spcPts val="400"/>
              </a:spcAft>
              <a:buClr>
                <a:schemeClr val="bg1"/>
              </a:buClr>
              <a:defRPr sz="10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1"/>
          <p:cNvSpPr>
            <a:spLocks noGrp="1"/>
          </p:cNvSpPr>
          <p:nvPr>
            <p:ph type="ftr" sz="quarter" idx="17"/>
          </p:nvPr>
        </p:nvSpPr>
        <p:spPr/>
        <p:txBody>
          <a:bodyPr/>
          <a:lstStyle>
            <a:lvl1pPr>
              <a:defRPr/>
            </a:lvl1pPr>
          </a:lstStyle>
          <a:p>
            <a:pPr>
              <a:defRPr/>
            </a:pPr>
            <a:endParaRPr lang="en-US"/>
          </a:p>
        </p:txBody>
      </p:sp>
      <p:sp>
        <p:nvSpPr>
          <p:cNvPr id="7" name="Date Placeholder 2"/>
          <p:cNvSpPr>
            <a:spLocks noGrp="1"/>
          </p:cNvSpPr>
          <p:nvPr>
            <p:ph type="dt" sz="half" idx="18"/>
          </p:nvPr>
        </p:nvSpPr>
        <p:spPr/>
        <p:txBody>
          <a:bodyPr/>
          <a:lstStyle>
            <a:lvl1pPr>
              <a:defRPr/>
            </a:lvl1pPr>
          </a:lstStyle>
          <a:p>
            <a:pPr>
              <a:defRPr/>
            </a:pPr>
            <a:fld id="{2678798F-AFFA-42AC-96B9-B7B23A0ACDF1}" type="datetime1">
              <a:rPr lang="en-US" smtClean="0"/>
              <a:t>10/19/2016</a:t>
            </a:fld>
            <a:endParaRPr lang="en-US" dirty="0"/>
          </a:p>
        </p:txBody>
      </p:sp>
      <p:sp>
        <p:nvSpPr>
          <p:cNvPr id="8" name="Slide Number Placeholder 10"/>
          <p:cNvSpPr>
            <a:spLocks noGrp="1"/>
          </p:cNvSpPr>
          <p:nvPr>
            <p:ph type="sldNum" sz="quarter" idx="19"/>
          </p:nvPr>
        </p:nvSpPr>
        <p:spPr/>
        <p:txBody>
          <a:bodyPr/>
          <a:lstStyle>
            <a:lvl1pPr>
              <a:defRPr/>
            </a:lvl1pPr>
          </a:lstStyle>
          <a:p>
            <a:pPr>
              <a:defRPr/>
            </a:pPr>
            <a:fld id="{27769017-5248-C046-93A6-932BE796BB9D}" type="slidenum">
              <a:rPr lang="en-US"/>
              <a:pPr>
                <a:defRPr/>
              </a:pPr>
              <a:t>‹#›</a:t>
            </a:fld>
            <a:endParaRPr lang="en-US" dirty="0"/>
          </a:p>
        </p:txBody>
      </p:sp>
      <p:sp>
        <p:nvSpPr>
          <p:cNvPr id="2" name="Title 1"/>
          <p:cNvSpPr>
            <a:spLocks noGrp="1"/>
          </p:cNvSpPr>
          <p:nvPr>
            <p:ph type="title"/>
          </p:nvPr>
        </p:nvSpPr>
        <p:spPr>
          <a:xfrm>
            <a:off x="356050" y="133547"/>
            <a:ext cx="8638247" cy="857250"/>
          </a:xfrm>
          <a:prstGeom prst="rect">
            <a:avLst/>
          </a:prstGeom>
        </p:spPr>
        <p:txBody>
          <a:bodyPr/>
          <a:lstStyle>
            <a:lvl1pPr>
              <a:defRPr sz="2800">
                <a:solidFill>
                  <a:srgbClr val="404040"/>
                </a:solidFill>
              </a:defRPr>
            </a:lvl1pPr>
          </a:lstStyle>
          <a:p>
            <a:r>
              <a:rPr lang="en-US" dirty="0"/>
              <a:t>Click to edit Master title style</a:t>
            </a:r>
          </a:p>
        </p:txBody>
      </p:sp>
    </p:spTree>
    <p:extLst>
      <p:ext uri="{BB962C8B-B14F-4D97-AF65-F5344CB8AC3E}">
        <p14:creationId xmlns:p14="http://schemas.microsoft.com/office/powerpoint/2010/main" val="325503496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2_charts graphs layout v2">
    <p:spTree>
      <p:nvGrpSpPr>
        <p:cNvPr id="1" name=""/>
        <p:cNvGrpSpPr/>
        <p:nvPr/>
      </p:nvGrpSpPr>
      <p:grpSpPr>
        <a:xfrm>
          <a:off x="0" y="0"/>
          <a:ext cx="0" cy="0"/>
          <a:chOff x="0" y="0"/>
          <a:chExt cx="0" cy="0"/>
        </a:xfrm>
      </p:grpSpPr>
      <p:pic>
        <p:nvPicPr>
          <p:cNvPr id="4" name="Picture 7"/>
          <p:cNvPicPr>
            <a:picLocks/>
          </p:cNvPicPr>
          <p:nvPr/>
        </p:nvPicPr>
        <p:blipFill>
          <a:blip r:embed="rId2">
            <a:extLst>
              <a:ext uri="{28A0092B-C50C-407E-A947-70E740481C1C}">
                <a14:useLocalDpi xmlns:a14="http://schemas.microsoft.com/office/drawing/2010/main"/>
              </a:ext>
            </a:extLst>
          </a:blip>
          <a:srcRect/>
          <a:stretch>
            <a:fillRect/>
          </a:stretch>
        </p:blipFill>
        <p:spPr bwMode="auto">
          <a:xfrm>
            <a:off x="474663" y="0"/>
            <a:ext cx="8688387" cy="51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 Placeholder 3"/>
          <p:cNvSpPr>
            <a:spLocks noGrp="1" noChangeAspect="1"/>
          </p:cNvSpPr>
          <p:nvPr>
            <p:ph type="body" sz="quarter" idx="16"/>
          </p:nvPr>
        </p:nvSpPr>
        <p:spPr>
          <a:xfrm>
            <a:off x="670388" y="1169988"/>
            <a:ext cx="1515600" cy="1515600"/>
          </a:xfrm>
          <a:solidFill>
            <a:schemeClr val="tx2"/>
          </a:solidFill>
        </p:spPr>
        <p:txBody>
          <a:bodyPr lIns="72000" tIns="72000" rIns="72000">
            <a:noAutofit/>
          </a:bodyPr>
          <a:lstStyle>
            <a:lvl1pPr marL="0" indent="0">
              <a:lnSpc>
                <a:spcPts val="1250"/>
              </a:lnSpc>
              <a:spcBef>
                <a:spcPts val="0"/>
              </a:spcBef>
              <a:buFont typeface="Arial"/>
              <a:buNone/>
              <a:defRPr sz="1000" baseline="0">
                <a:solidFill>
                  <a:schemeClr val="bg1"/>
                </a:solidFill>
              </a:defRPr>
            </a:lvl1pPr>
            <a:lvl2pPr marL="457200" indent="0">
              <a:buNone/>
              <a:defRPr sz="1050"/>
            </a:lvl2pPr>
            <a:lvl3pPr marL="914400" indent="0">
              <a:buNone/>
              <a:defRPr sz="1050"/>
            </a:lvl3pPr>
          </a:lstStyle>
          <a:p>
            <a:pPr lvl="0"/>
            <a:r>
              <a:rPr lang="en-US"/>
              <a:t>Click to edit Master text styles</a:t>
            </a:r>
          </a:p>
        </p:txBody>
      </p:sp>
      <p:sp>
        <p:nvSpPr>
          <p:cNvPr id="6" name="Date Placeholder 1"/>
          <p:cNvSpPr>
            <a:spLocks noGrp="1"/>
          </p:cNvSpPr>
          <p:nvPr>
            <p:ph type="dt" sz="half" idx="17"/>
          </p:nvPr>
        </p:nvSpPr>
        <p:spPr/>
        <p:txBody>
          <a:bodyPr/>
          <a:lstStyle>
            <a:lvl1pPr>
              <a:defRPr/>
            </a:lvl1pPr>
          </a:lstStyle>
          <a:p>
            <a:pPr>
              <a:defRPr/>
            </a:pPr>
            <a:fld id="{E98DF0F2-35F4-4064-A950-8806443E2FBA}" type="datetime1">
              <a:rPr lang="en-US" smtClean="0"/>
              <a:t>10/19/2016</a:t>
            </a:fld>
            <a:endParaRPr lang="en-US" dirty="0"/>
          </a:p>
        </p:txBody>
      </p:sp>
      <p:sp>
        <p:nvSpPr>
          <p:cNvPr id="7" name="Footer Placeholder 4"/>
          <p:cNvSpPr>
            <a:spLocks noGrp="1"/>
          </p:cNvSpPr>
          <p:nvPr>
            <p:ph type="ftr" sz="quarter" idx="18"/>
          </p:nvPr>
        </p:nvSpPr>
        <p:spPr/>
        <p:txBody>
          <a:bodyPr/>
          <a:lstStyle>
            <a:lvl1pPr>
              <a:defRPr/>
            </a:lvl1pPr>
          </a:lstStyle>
          <a:p>
            <a:pPr>
              <a:defRPr/>
            </a:pPr>
            <a:endParaRPr lang="en-US"/>
          </a:p>
        </p:txBody>
      </p:sp>
      <p:sp>
        <p:nvSpPr>
          <p:cNvPr id="8" name="Slide Number Placeholder 10"/>
          <p:cNvSpPr>
            <a:spLocks noGrp="1"/>
          </p:cNvSpPr>
          <p:nvPr>
            <p:ph type="sldNum" sz="quarter" idx="19"/>
          </p:nvPr>
        </p:nvSpPr>
        <p:spPr/>
        <p:txBody>
          <a:bodyPr/>
          <a:lstStyle>
            <a:lvl1pPr algn="ctr">
              <a:defRPr sz="800">
                <a:solidFill>
                  <a:srgbClr val="FFFFFF"/>
                </a:solidFill>
              </a:defRPr>
            </a:lvl1pPr>
          </a:lstStyle>
          <a:p>
            <a:pPr>
              <a:defRPr/>
            </a:pPr>
            <a:fld id="{9BD1EC70-05D6-9C46-B514-0F5209EF41F0}" type="slidenum">
              <a:rPr lang="en-US" smtClean="0"/>
              <a:pPr>
                <a:defRPr/>
              </a:pPr>
              <a:t>‹#›</a:t>
            </a:fld>
            <a:endParaRPr lang="en-US" dirty="0"/>
          </a:p>
        </p:txBody>
      </p:sp>
      <p:pic>
        <p:nvPicPr>
          <p:cNvPr id="9" name="Picture 3" descr="GreenRibbon2.PNG"/>
          <p:cNvPicPr>
            <a:picLocks noChangeAspect="1"/>
          </p:cNvPicPr>
          <p:nvPr userDrawn="1"/>
        </p:nvPicPr>
        <p:blipFill rotWithShape="1">
          <a:blip r:embed="rId3" cstate="print">
            <a:extLst>
              <a:ext uri="{28A0092B-C50C-407E-A947-70E740481C1C}">
                <a14:useLocalDpi xmlns:a14="http://schemas.microsoft.com/office/drawing/2010/main"/>
              </a:ext>
            </a:extLst>
          </a:blip>
          <a:srcRect/>
          <a:stretch/>
        </p:blipFill>
        <p:spPr bwMode="auto">
          <a:xfrm>
            <a:off x="0" y="0"/>
            <a:ext cx="252412"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360095" y="133547"/>
            <a:ext cx="8229600" cy="857250"/>
          </a:xfrm>
          <a:prstGeom prst="rect">
            <a:avLst/>
          </a:prstGeom>
        </p:spPr>
        <p:txBody>
          <a:bodyPr/>
          <a:lstStyle>
            <a:lvl1pPr>
              <a:defRPr sz="2800">
                <a:solidFill>
                  <a:srgbClr val="404040"/>
                </a:solidFill>
              </a:defRPr>
            </a:lvl1pPr>
          </a:lstStyle>
          <a:p>
            <a:r>
              <a:rPr lang="en-US" dirty="0"/>
              <a:t>Click to edit Master title style</a:t>
            </a:r>
          </a:p>
        </p:txBody>
      </p:sp>
    </p:spTree>
    <p:extLst>
      <p:ext uri="{BB962C8B-B14F-4D97-AF65-F5344CB8AC3E}">
        <p14:creationId xmlns:p14="http://schemas.microsoft.com/office/powerpoint/2010/main" val="19851346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pic>
        <p:nvPicPr>
          <p:cNvPr id="5" name="Picture 4" descr="2.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9144000" cy="5136302"/>
          </a:xfrm>
          <a:prstGeom prst="rect">
            <a:avLst/>
          </a:prstGeom>
        </p:spPr>
      </p:pic>
      <p:sp>
        <p:nvSpPr>
          <p:cNvPr id="13" name="Text Placeholder 12"/>
          <p:cNvSpPr>
            <a:spLocks noGrp="1"/>
          </p:cNvSpPr>
          <p:nvPr>
            <p:ph type="body" sz="quarter" idx="12"/>
          </p:nvPr>
        </p:nvSpPr>
        <p:spPr>
          <a:xfrm>
            <a:off x="536575" y="704007"/>
            <a:ext cx="6264981" cy="3212538"/>
          </a:xfrm>
          <a:prstGeom prst="rect">
            <a:avLst/>
          </a:prstGeom>
        </p:spPr>
        <p:txBody>
          <a:bodyPr anchor="ctr"/>
          <a:lstStyle>
            <a:lvl1pPr marL="0" indent="0">
              <a:lnSpc>
                <a:spcPts val="5800"/>
              </a:lnSpc>
              <a:buNone/>
              <a:defRPr sz="4800" cap="all" spc="-100" baseline="0">
                <a:solidFill>
                  <a:schemeClr val="bg1"/>
                </a:solidFill>
                <a:latin typeface="+mj-lt"/>
                <a:cs typeface="NCR New Marker" pitchFamily="2" charset="0"/>
              </a:defRPr>
            </a:lvl1pPr>
            <a:lvl2pPr marL="457200" indent="0">
              <a:buNone/>
              <a:defRPr/>
            </a:lvl2pPr>
          </a:lstStyle>
          <a:p>
            <a:pPr lvl="0"/>
            <a:r>
              <a:rPr lang="en-US" dirty="0"/>
              <a:t>Click to edit Master text styles</a:t>
            </a:r>
          </a:p>
        </p:txBody>
      </p:sp>
      <p:sp>
        <p:nvSpPr>
          <p:cNvPr id="4" name="Text Placeholder 3"/>
          <p:cNvSpPr>
            <a:spLocks noGrp="1"/>
          </p:cNvSpPr>
          <p:nvPr>
            <p:ph type="body" sz="quarter" idx="13"/>
          </p:nvPr>
        </p:nvSpPr>
        <p:spPr>
          <a:xfrm>
            <a:off x="564336" y="3795713"/>
            <a:ext cx="5882702" cy="763587"/>
          </a:xfrm>
          <a:prstGeom prst="rect">
            <a:avLst/>
          </a:prstGeom>
        </p:spPr>
        <p:txBody>
          <a:bodyPr/>
          <a:lstStyle>
            <a:lvl1pPr marL="0" indent="0">
              <a:lnSpc>
                <a:spcPts val="1550"/>
              </a:lnSpc>
              <a:buNone/>
              <a:defRPr sz="1400" baseline="0">
                <a:solidFill>
                  <a:srgbClr val="FFFFFF"/>
                </a:solidFill>
              </a:defRPr>
            </a:lvl1pPr>
          </a:lstStyle>
          <a:p>
            <a:pPr lvl="0"/>
            <a:r>
              <a:rPr lang="en-US"/>
              <a:t>Click to edit Master text styles</a:t>
            </a:r>
          </a:p>
        </p:txBody>
      </p:sp>
      <p:sp>
        <p:nvSpPr>
          <p:cNvPr id="6" name="Slide Number Placeholder 4"/>
          <p:cNvSpPr>
            <a:spLocks noGrp="1"/>
          </p:cNvSpPr>
          <p:nvPr>
            <p:ph type="sldNum" sz="quarter" idx="14"/>
          </p:nvPr>
        </p:nvSpPr>
        <p:spPr/>
        <p:txBody>
          <a:bodyPr/>
          <a:lstStyle>
            <a:lvl1pPr>
              <a:defRPr>
                <a:solidFill>
                  <a:srgbClr val="FFFFFF"/>
                </a:solidFill>
              </a:defRPr>
            </a:lvl1pPr>
          </a:lstStyle>
          <a:p>
            <a:pPr>
              <a:defRPr/>
            </a:pPr>
            <a:fld id="{DEA5BAF2-F9B0-4F4D-BFF7-67C5E668B9D7}" type="slidenum">
              <a:rPr lang="en-US"/>
              <a:pPr>
                <a:defRPr/>
              </a:pPr>
              <a:t>‹#›</a:t>
            </a:fld>
            <a:endParaRPr lang="en-US" dirty="0"/>
          </a:p>
        </p:txBody>
      </p:sp>
    </p:spTree>
    <p:extLst>
      <p:ext uri="{BB962C8B-B14F-4D97-AF65-F5344CB8AC3E}">
        <p14:creationId xmlns:p14="http://schemas.microsoft.com/office/powerpoint/2010/main" val="300914285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4_charts graphs layout v2">
    <p:spTree>
      <p:nvGrpSpPr>
        <p:cNvPr id="1" name=""/>
        <p:cNvGrpSpPr/>
        <p:nvPr/>
      </p:nvGrpSpPr>
      <p:grpSpPr>
        <a:xfrm>
          <a:off x="0" y="0"/>
          <a:ext cx="0" cy="0"/>
          <a:chOff x="0" y="0"/>
          <a:chExt cx="0" cy="0"/>
        </a:xfrm>
      </p:grpSpPr>
      <p:pic>
        <p:nvPicPr>
          <p:cNvPr id="3" name="Picture 7"/>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474662" y="754896"/>
            <a:ext cx="8289926" cy="3930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Date Placeholder 1"/>
          <p:cNvSpPr>
            <a:spLocks noGrp="1"/>
          </p:cNvSpPr>
          <p:nvPr>
            <p:ph type="dt" sz="half" idx="16"/>
          </p:nvPr>
        </p:nvSpPr>
        <p:spPr/>
        <p:txBody>
          <a:bodyPr/>
          <a:lstStyle>
            <a:lvl1pPr>
              <a:defRPr/>
            </a:lvl1pPr>
          </a:lstStyle>
          <a:p>
            <a:pPr>
              <a:defRPr/>
            </a:pPr>
            <a:fld id="{B5F056DA-C1F4-47A6-9DED-EE87AA01E621}" type="datetime1">
              <a:rPr lang="en-US" smtClean="0"/>
              <a:t>10/19/2016</a:t>
            </a:fld>
            <a:endParaRPr lang="en-US" dirty="0"/>
          </a:p>
        </p:txBody>
      </p:sp>
      <p:sp>
        <p:nvSpPr>
          <p:cNvPr id="6" name="Footer Placeholder 4"/>
          <p:cNvSpPr>
            <a:spLocks noGrp="1"/>
          </p:cNvSpPr>
          <p:nvPr>
            <p:ph type="ftr" sz="quarter" idx="17"/>
          </p:nvPr>
        </p:nvSpPr>
        <p:spPr/>
        <p:txBody>
          <a:bodyPr/>
          <a:lstStyle>
            <a:lvl1pPr>
              <a:defRPr/>
            </a:lvl1pPr>
          </a:lstStyle>
          <a:p>
            <a:pPr>
              <a:defRPr/>
            </a:pPr>
            <a:endParaRPr lang="en-US"/>
          </a:p>
        </p:txBody>
      </p:sp>
      <p:sp>
        <p:nvSpPr>
          <p:cNvPr id="7" name="Slide Number Placeholder 10"/>
          <p:cNvSpPr>
            <a:spLocks noGrp="1"/>
          </p:cNvSpPr>
          <p:nvPr>
            <p:ph type="sldNum" sz="quarter" idx="18"/>
          </p:nvPr>
        </p:nvSpPr>
        <p:spPr/>
        <p:txBody>
          <a:bodyPr/>
          <a:lstStyle>
            <a:lvl1pPr algn="ctr">
              <a:defRPr sz="800">
                <a:solidFill>
                  <a:srgbClr val="54AF48"/>
                </a:solidFill>
              </a:defRPr>
            </a:lvl1pPr>
          </a:lstStyle>
          <a:p>
            <a:pPr>
              <a:defRPr/>
            </a:pPr>
            <a:fld id="{B76034EB-C940-DB4C-B38F-AFF76D059E3F}" type="slidenum">
              <a:rPr lang="en-US" smtClean="0"/>
              <a:pPr>
                <a:defRPr/>
              </a:pPr>
              <a:t>‹#›</a:t>
            </a:fld>
            <a:endParaRPr lang="en-US" dirty="0"/>
          </a:p>
        </p:txBody>
      </p:sp>
      <p:sp>
        <p:nvSpPr>
          <p:cNvPr id="2" name="Title 1"/>
          <p:cNvSpPr>
            <a:spLocks noGrp="1"/>
          </p:cNvSpPr>
          <p:nvPr>
            <p:ph type="title"/>
          </p:nvPr>
        </p:nvSpPr>
        <p:spPr>
          <a:xfrm>
            <a:off x="360096" y="133547"/>
            <a:ext cx="8229600" cy="857250"/>
          </a:xfrm>
          <a:prstGeom prst="rect">
            <a:avLst/>
          </a:prstGeom>
        </p:spPr>
        <p:txBody>
          <a:bodyPr/>
          <a:lstStyle>
            <a:lvl1pPr>
              <a:defRPr sz="2800">
                <a:solidFill>
                  <a:srgbClr val="404040"/>
                </a:solidFill>
              </a:defRPr>
            </a:lvl1pPr>
          </a:lstStyle>
          <a:p>
            <a:r>
              <a:rPr lang="en-US" dirty="0"/>
              <a:t>Click to edit Master title style</a:t>
            </a:r>
          </a:p>
        </p:txBody>
      </p:sp>
      <p:pic>
        <p:nvPicPr>
          <p:cNvPr id="8" name="Picture 3" descr="GreenRibbon2.PNG"/>
          <p:cNvPicPr>
            <a:picLocks noChangeAspect="1"/>
          </p:cNvPicPr>
          <p:nvPr userDrawn="1"/>
        </p:nvPicPr>
        <p:blipFill rotWithShape="1">
          <a:blip r:embed="rId3" cstate="print">
            <a:extLst>
              <a:ext uri="{28A0092B-C50C-407E-A947-70E740481C1C}">
                <a14:useLocalDpi xmlns:a14="http://schemas.microsoft.com/office/drawing/2010/main"/>
              </a:ext>
            </a:extLst>
          </a:blip>
          <a:srcRect/>
          <a:stretch/>
        </p:blipFill>
        <p:spPr bwMode="auto">
          <a:xfrm>
            <a:off x="0" y="0"/>
            <a:ext cx="252412"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1969894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Basic layout + headin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3374378" y="1317485"/>
            <a:ext cx="2477680" cy="2477680"/>
          </a:xfrm>
          <a:prstGeom prst="rect">
            <a:avLst/>
          </a:prstGeom>
        </p:spPr>
      </p:pic>
      <p:sp>
        <p:nvSpPr>
          <p:cNvPr id="3" name="Footer Placeholder 2"/>
          <p:cNvSpPr>
            <a:spLocks noGrp="1"/>
          </p:cNvSpPr>
          <p:nvPr>
            <p:ph type="ftr" sz="quarter" idx="10"/>
          </p:nvPr>
        </p:nvSpPr>
        <p:spPr/>
        <p:txBody>
          <a:bodyPr/>
          <a:lstStyle>
            <a:lvl1pPr>
              <a:defRPr/>
            </a:lvl1pPr>
          </a:lstStyle>
          <a:p>
            <a:pPr>
              <a:defRPr/>
            </a:pPr>
            <a:endParaRPr lang="en-US"/>
          </a:p>
        </p:txBody>
      </p:sp>
      <p:sp>
        <p:nvSpPr>
          <p:cNvPr id="4" name="Date Placeholder 3"/>
          <p:cNvSpPr>
            <a:spLocks noGrp="1"/>
          </p:cNvSpPr>
          <p:nvPr>
            <p:ph type="dt" sz="half" idx="11"/>
          </p:nvPr>
        </p:nvSpPr>
        <p:spPr/>
        <p:txBody>
          <a:bodyPr/>
          <a:lstStyle>
            <a:lvl1pPr>
              <a:defRPr/>
            </a:lvl1pPr>
          </a:lstStyle>
          <a:p>
            <a:pPr>
              <a:defRPr/>
            </a:pPr>
            <a:fld id="{D7A1601B-B0ED-4695-95CA-70AE82F863DE}" type="datetime1">
              <a:rPr lang="en-US" smtClean="0"/>
              <a:t>10/19/2016</a:t>
            </a:fld>
            <a:endParaRPr lang="en-US" dirty="0"/>
          </a:p>
        </p:txBody>
      </p:sp>
      <p:sp>
        <p:nvSpPr>
          <p:cNvPr id="5" name="Slide Number Placeholder 4"/>
          <p:cNvSpPr>
            <a:spLocks noGrp="1"/>
          </p:cNvSpPr>
          <p:nvPr>
            <p:ph type="sldNum" sz="quarter" idx="12"/>
          </p:nvPr>
        </p:nvSpPr>
        <p:spPr/>
        <p:txBody>
          <a:bodyPr/>
          <a:lstStyle>
            <a:lvl1pPr>
              <a:defRPr/>
            </a:lvl1pPr>
          </a:lstStyle>
          <a:p>
            <a:pPr>
              <a:defRPr/>
            </a:pPr>
            <a:fld id="{D8C0CFF5-EAE4-B742-AA52-98C5725F1AF1}" type="slidenum">
              <a:rPr lang="en-US"/>
              <a:pPr>
                <a:defRPr/>
              </a:pPr>
              <a:t>‹#›</a:t>
            </a:fld>
            <a:endParaRPr lang="en-US" dirty="0"/>
          </a:p>
        </p:txBody>
      </p:sp>
    </p:spTree>
    <p:extLst>
      <p:ext uri="{BB962C8B-B14F-4D97-AF65-F5344CB8AC3E}">
        <p14:creationId xmlns:p14="http://schemas.microsoft.com/office/powerpoint/2010/main" val="419458939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4800" y="89451"/>
            <a:ext cx="8280400" cy="628650"/>
          </a:xfrm>
          <a:prstGeom prst="rect">
            <a:avLst/>
          </a:prstGeom>
        </p:spPr>
        <p:txBody>
          <a:bodyPr/>
          <a:lstStyle>
            <a:lvl1pPr>
              <a:defRPr sz="3200"/>
            </a:lvl1pPr>
          </a:lstStyle>
          <a:p>
            <a:r>
              <a:rPr lang="en-US" dirty="0"/>
              <a:t>Click to edit Master title style</a:t>
            </a:r>
          </a:p>
        </p:txBody>
      </p:sp>
      <p:sp>
        <p:nvSpPr>
          <p:cNvPr id="3" name="Content Placeholder 2"/>
          <p:cNvSpPr>
            <a:spLocks noGrp="1"/>
          </p:cNvSpPr>
          <p:nvPr>
            <p:ph idx="1"/>
          </p:nvPr>
        </p:nvSpPr>
        <p:spPr>
          <a:xfrm>
            <a:off x="474663" y="991131"/>
            <a:ext cx="8229600" cy="3394075"/>
          </a:xfrm>
        </p:spPr>
        <p:txBody>
          <a:bodyPr/>
          <a:lstStyle>
            <a:lvl1pPr marL="342900" indent="-342900">
              <a:buFont typeface="Arial" panose="020B0604020202020204" pitchFamily="34" charset="0"/>
              <a:buChar char="•"/>
              <a:defRPr sz="280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E4EB17B5-5A0D-4E6A-9279-FF53967BF44F}" type="slidenum">
              <a:rPr lang="en-US"/>
              <a:pPr/>
              <a:t>‹#›</a:t>
            </a:fld>
            <a:endParaRPr lang="en-US"/>
          </a:p>
        </p:txBody>
      </p:sp>
    </p:spTree>
    <p:extLst>
      <p:ext uri="{BB962C8B-B14F-4D97-AF65-F5344CB8AC3E}">
        <p14:creationId xmlns:p14="http://schemas.microsoft.com/office/powerpoint/2010/main" val="1738665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cSld name="3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602" y="1597422"/>
            <a:ext cx="7772797" cy="1103313"/>
          </a:xfrm>
          <a:prstGeom prst="rect">
            <a:avLst/>
          </a:prstGeom>
        </p:spPr>
        <p:txBody>
          <a:bodyPr lIns="57150" tIns="28575" rIns="57150" bIns="28575"/>
          <a:lstStyle/>
          <a:p>
            <a:r>
              <a:rPr lang="en-US"/>
              <a:t>Click to edit Master title style</a:t>
            </a:r>
          </a:p>
        </p:txBody>
      </p:sp>
      <p:sp>
        <p:nvSpPr>
          <p:cNvPr id="3" name="Subtitle 2"/>
          <p:cNvSpPr>
            <a:spLocks noGrp="1"/>
          </p:cNvSpPr>
          <p:nvPr>
            <p:ph type="subTitle" idx="1"/>
          </p:nvPr>
        </p:nvSpPr>
        <p:spPr>
          <a:xfrm>
            <a:off x="1371203" y="2915047"/>
            <a:ext cx="6401594" cy="1313656"/>
          </a:xfrm>
        </p:spPr>
        <p:txBody>
          <a:bodyPr/>
          <a:lstStyle>
            <a:lvl1pPr marL="0" indent="0" algn="ctr">
              <a:buNone/>
              <a:defRPr>
                <a:solidFill>
                  <a:schemeClr val="tx1">
                    <a:tint val="75000"/>
                  </a:schemeClr>
                </a:solidFill>
              </a:defRPr>
            </a:lvl1pPr>
            <a:lvl2pPr marL="285750" indent="0" algn="ctr">
              <a:buNone/>
              <a:defRPr>
                <a:solidFill>
                  <a:schemeClr val="tx1">
                    <a:tint val="75000"/>
                  </a:schemeClr>
                </a:solidFill>
              </a:defRPr>
            </a:lvl2pPr>
            <a:lvl3pPr marL="571500" indent="0" algn="ctr">
              <a:buNone/>
              <a:defRPr>
                <a:solidFill>
                  <a:schemeClr val="tx1">
                    <a:tint val="75000"/>
                  </a:schemeClr>
                </a:solidFill>
              </a:defRPr>
            </a:lvl3pPr>
            <a:lvl4pPr marL="857250" indent="0" algn="ctr">
              <a:buNone/>
              <a:defRPr>
                <a:solidFill>
                  <a:schemeClr val="tx1">
                    <a:tint val="75000"/>
                  </a:schemeClr>
                </a:solidFill>
              </a:defRPr>
            </a:lvl4pPr>
            <a:lvl5pPr marL="1143000" indent="0" algn="ctr">
              <a:buNone/>
              <a:defRPr>
                <a:solidFill>
                  <a:schemeClr val="tx1">
                    <a:tint val="75000"/>
                  </a:schemeClr>
                </a:solidFill>
              </a:defRPr>
            </a:lvl5pPr>
            <a:lvl6pPr marL="1428750" indent="0" algn="ctr">
              <a:buNone/>
              <a:defRPr>
                <a:solidFill>
                  <a:schemeClr val="tx1">
                    <a:tint val="75000"/>
                  </a:schemeClr>
                </a:solidFill>
              </a:defRPr>
            </a:lvl6pPr>
            <a:lvl7pPr marL="1714500" indent="0" algn="ctr">
              <a:buNone/>
              <a:defRPr>
                <a:solidFill>
                  <a:schemeClr val="tx1">
                    <a:tint val="75000"/>
                  </a:schemeClr>
                </a:solidFill>
              </a:defRPr>
            </a:lvl7pPr>
            <a:lvl8pPr marL="2000250" indent="0" algn="ctr">
              <a:buNone/>
              <a:defRPr>
                <a:solidFill>
                  <a:schemeClr val="tx1">
                    <a:tint val="75000"/>
                  </a:schemeClr>
                </a:solidFill>
              </a:defRPr>
            </a:lvl8pPr>
            <a:lvl9pPr marL="2286000" indent="0" algn="ctr">
              <a:buNone/>
              <a:defRPr>
                <a:solidFill>
                  <a:schemeClr val="tx1">
                    <a:tint val="75000"/>
                  </a:schemeClr>
                </a:solidFill>
              </a:defRPr>
            </a:lvl9pPr>
          </a:lstStyle>
          <a:p>
            <a:r>
              <a:rPr lang="en-US"/>
              <a:t>Click to edit Master subtitle style</a:t>
            </a:r>
          </a:p>
        </p:txBody>
      </p:sp>
      <p:sp>
        <p:nvSpPr>
          <p:cNvPr id="5" name="Footer Placeholder 4"/>
          <p:cNvSpPr>
            <a:spLocks noGrp="1"/>
          </p:cNvSpPr>
          <p:nvPr>
            <p:ph type="ftr" sz="quarter" idx="11"/>
          </p:nvPr>
        </p:nvSpPr>
        <p:spPr>
          <a:xfrm>
            <a:off x="3124399" y="4767461"/>
            <a:ext cx="2895203" cy="273844"/>
          </a:xfrm>
          <a:prstGeom prst="rect">
            <a:avLst/>
          </a:prstGeom>
        </p:spPr>
        <p:txBody>
          <a:bodyPr/>
          <a:lstStyle/>
          <a:p>
            <a:r>
              <a:rPr lang="en-US"/>
              <a:t>NCR Confidential</a:t>
            </a:r>
            <a:endParaRPr lang="en-US" dirty="0"/>
          </a:p>
        </p:txBody>
      </p:sp>
      <p:sp>
        <p:nvSpPr>
          <p:cNvPr id="6" name="Slide Number Placeholder 5"/>
          <p:cNvSpPr>
            <a:spLocks noGrp="1"/>
          </p:cNvSpPr>
          <p:nvPr>
            <p:ph type="sldNum" sz="quarter" idx="12"/>
          </p:nvPr>
        </p:nvSpPr>
        <p:spPr/>
        <p:txBody>
          <a:bodyPr/>
          <a:lstStyle/>
          <a:p>
            <a:fld id="{2A35049D-DB52-454A-B8E6-A59A17E9EA13}" type="slidenum">
              <a:rPr lang="en-US" smtClean="0"/>
              <a:t>‹#›</a:t>
            </a:fld>
            <a:endParaRPr lang="en-US"/>
          </a:p>
        </p:txBody>
      </p:sp>
    </p:spTree>
    <p:extLst>
      <p:ext uri="{BB962C8B-B14F-4D97-AF65-F5344CB8AC3E}">
        <p14:creationId xmlns:p14="http://schemas.microsoft.com/office/powerpoint/2010/main" val="216990554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2_Blank">
    <p:spTree>
      <p:nvGrpSpPr>
        <p:cNvPr id="1" name=""/>
        <p:cNvGrpSpPr/>
        <p:nvPr/>
      </p:nvGrpSpPr>
      <p:grpSpPr>
        <a:xfrm>
          <a:off x="0" y="0"/>
          <a:ext cx="0" cy="0"/>
          <a:chOff x="0" y="0"/>
          <a:chExt cx="0" cy="0"/>
        </a:xfrm>
      </p:grpSpPr>
      <p:sp>
        <p:nvSpPr>
          <p:cNvPr id="3" name="Title 1"/>
          <p:cNvSpPr>
            <a:spLocks noGrp="1"/>
          </p:cNvSpPr>
          <p:nvPr>
            <p:ph type="title"/>
          </p:nvPr>
        </p:nvSpPr>
        <p:spPr>
          <a:xfrm>
            <a:off x="685800" y="0"/>
            <a:ext cx="8001000" cy="685800"/>
          </a:xfrm>
          <a:prstGeom prst="rect">
            <a:avLst/>
          </a:prstGeom>
        </p:spPr>
        <p:txBody>
          <a:bodyPr lIns="57150" tIns="28575" rIns="57150" bIns="28575"/>
          <a:lstStyle/>
          <a:p>
            <a:r>
              <a:rPr lang="en-US"/>
              <a:t>Click to edit Master title style</a:t>
            </a:r>
          </a:p>
        </p:txBody>
      </p:sp>
    </p:spTree>
    <p:extLst>
      <p:ext uri="{BB962C8B-B14F-4D97-AF65-F5344CB8AC3E}">
        <p14:creationId xmlns:p14="http://schemas.microsoft.com/office/powerpoint/2010/main" val="26872616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4450117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9_Copy only layout">
    <p:spTree>
      <p:nvGrpSpPr>
        <p:cNvPr id="1" name=""/>
        <p:cNvGrpSpPr/>
        <p:nvPr/>
      </p:nvGrpSpPr>
      <p:grpSpPr>
        <a:xfrm>
          <a:off x="0" y="0"/>
          <a:ext cx="0" cy="0"/>
          <a:chOff x="0" y="0"/>
          <a:chExt cx="0" cy="0"/>
        </a:xfrm>
      </p:grpSpPr>
      <p:sp>
        <p:nvSpPr>
          <p:cNvPr id="9" name="Text Placeholder 8"/>
          <p:cNvSpPr>
            <a:spLocks noGrp="1"/>
          </p:cNvSpPr>
          <p:nvPr>
            <p:ph type="body" sz="quarter" idx="20"/>
          </p:nvPr>
        </p:nvSpPr>
        <p:spPr>
          <a:xfrm>
            <a:off x="899950" y="1219902"/>
            <a:ext cx="7722550" cy="3313998"/>
          </a:xfrm>
          <a:noFill/>
        </p:spPr>
        <p:txBody>
          <a:bodyPr lIns="108000" tIns="108000" rIns="108000"/>
          <a:lstStyle>
            <a:lvl1pPr marL="142875" indent="-142875">
              <a:lnSpc>
                <a:spcPct val="100000"/>
              </a:lnSpc>
              <a:spcBef>
                <a:spcPts val="0"/>
              </a:spcBef>
              <a:spcAft>
                <a:spcPts val="100"/>
              </a:spcAft>
              <a:tabLst/>
              <a:defRPr sz="2200"/>
            </a:lvl1pPr>
            <a:lvl2pPr marL="298800" indent="-144000">
              <a:lnSpc>
                <a:spcPct val="100000"/>
              </a:lnSpc>
              <a:spcBef>
                <a:spcPts val="0"/>
              </a:spcBef>
              <a:defRPr sz="2000"/>
            </a:lvl2pPr>
            <a:lvl3pPr marL="450000" indent="-144000">
              <a:lnSpc>
                <a:spcPct val="100000"/>
              </a:lnSpc>
              <a:spcBef>
                <a:spcPts val="0"/>
              </a:spcBef>
              <a:defRPr sz="1800"/>
            </a:lvl3pPr>
            <a:lvl4pPr marL="619200" indent="-144000">
              <a:lnSpc>
                <a:spcPct val="100000"/>
              </a:lnSpc>
              <a:spcBef>
                <a:spcPts val="0"/>
              </a:spcBef>
              <a:defRPr sz="1600"/>
            </a:lvl4pPr>
            <a:lvl5pPr marL="792000" indent="-144000">
              <a:lnSpc>
                <a:spcPct val="100000"/>
              </a:lnSpc>
              <a:spcBef>
                <a:spcPts val="0"/>
              </a:spcBef>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7"/>
          <p:cNvSpPr>
            <a:spLocks noGrp="1"/>
          </p:cNvSpPr>
          <p:nvPr>
            <p:ph type="body" sz="quarter" idx="13"/>
          </p:nvPr>
        </p:nvSpPr>
        <p:spPr>
          <a:xfrm>
            <a:off x="900001" y="200025"/>
            <a:ext cx="7731125" cy="720000"/>
          </a:xfrm>
        </p:spPr>
        <p:txBody>
          <a:bodyPr/>
          <a:lstStyle>
            <a:lvl1pPr marL="0" indent="0">
              <a:lnSpc>
                <a:spcPts val="2600"/>
              </a:lnSpc>
              <a:spcBef>
                <a:spcPts val="0"/>
              </a:spcBef>
              <a:buNone/>
              <a:defRPr spc="-30"/>
            </a:lvl1pPr>
            <a:lvl2pPr marL="457200" indent="0">
              <a:buNone/>
              <a:defRPr/>
            </a:lvl2pPr>
          </a:lstStyle>
          <a:p>
            <a:pPr lvl="0"/>
            <a:r>
              <a:rPr lang="en-US"/>
              <a:t>Click to edit Master text styles</a:t>
            </a:r>
          </a:p>
        </p:txBody>
      </p:sp>
      <p:sp>
        <p:nvSpPr>
          <p:cNvPr id="11" name="Footer Placeholder 1"/>
          <p:cNvSpPr>
            <a:spLocks noGrp="1"/>
          </p:cNvSpPr>
          <p:nvPr>
            <p:ph type="ftr" sz="quarter" idx="21"/>
          </p:nvPr>
        </p:nvSpPr>
        <p:spPr>
          <a:xfrm>
            <a:off x="1614488" y="4760914"/>
            <a:ext cx="2895600" cy="274637"/>
          </a:xfrm>
          <a:prstGeom prst="rect">
            <a:avLst/>
          </a:prstGeom>
        </p:spPr>
        <p:txBody>
          <a:bodyPr lIns="91440" tIns="45720" rIns="91440" bIns="45720"/>
          <a:lstStyle>
            <a:lvl1pPr>
              <a:defRPr/>
            </a:lvl1pPr>
          </a:lstStyle>
          <a:p>
            <a:pPr>
              <a:defRPr/>
            </a:pPr>
            <a:r>
              <a:rPr lang="en-US"/>
              <a:t>NCR Confidential</a:t>
            </a:r>
          </a:p>
        </p:txBody>
      </p:sp>
      <p:sp>
        <p:nvSpPr>
          <p:cNvPr id="12" name="Date Placeholder 2"/>
          <p:cNvSpPr>
            <a:spLocks noGrp="1"/>
          </p:cNvSpPr>
          <p:nvPr>
            <p:ph type="dt" sz="half" idx="22"/>
          </p:nvPr>
        </p:nvSpPr>
        <p:spPr>
          <a:xfrm>
            <a:off x="900113" y="4760914"/>
            <a:ext cx="690562" cy="274637"/>
          </a:xfrm>
          <a:prstGeom prst="rect">
            <a:avLst/>
          </a:prstGeom>
        </p:spPr>
        <p:txBody>
          <a:bodyPr lIns="91440" tIns="45720" rIns="91440" bIns="45720"/>
          <a:lstStyle>
            <a:lvl1pPr>
              <a:defRPr/>
            </a:lvl1pPr>
          </a:lstStyle>
          <a:p>
            <a:pPr>
              <a:defRPr/>
            </a:pPr>
            <a:endParaRPr lang="en-US" dirty="0"/>
          </a:p>
        </p:txBody>
      </p:sp>
      <p:sp>
        <p:nvSpPr>
          <p:cNvPr id="13" name="Slide Number Placeholder 10"/>
          <p:cNvSpPr>
            <a:spLocks noGrp="1"/>
          </p:cNvSpPr>
          <p:nvPr>
            <p:ph type="sldNum" sz="quarter" idx="23"/>
          </p:nvPr>
        </p:nvSpPr>
        <p:spPr>
          <a:xfrm>
            <a:off x="8612189" y="4803775"/>
            <a:ext cx="236537" cy="230188"/>
          </a:xfrm>
          <a:prstGeom prst="rect">
            <a:avLst/>
          </a:prstGeom>
        </p:spPr>
        <p:txBody>
          <a:bodyPr/>
          <a:lstStyle>
            <a:lvl1pPr>
              <a:defRPr/>
            </a:lvl1pPr>
          </a:lstStyle>
          <a:p>
            <a:pPr>
              <a:defRPr/>
            </a:pPr>
            <a:fld id="{AF65FCDB-D719-CD45-85FF-DF59679126DB}" type="slidenum">
              <a:rPr lang="en-US"/>
              <a:pPr>
                <a:defRPr/>
              </a:pPr>
              <a:t>‹#›</a:t>
            </a:fld>
            <a:endParaRPr lang="en-US" dirty="0"/>
          </a:p>
        </p:txBody>
      </p:sp>
    </p:spTree>
    <p:extLst>
      <p:ext uri="{BB962C8B-B14F-4D97-AF65-F5344CB8AC3E}">
        <p14:creationId xmlns:p14="http://schemas.microsoft.com/office/powerpoint/2010/main" val="263945073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85800" y="0"/>
            <a:ext cx="8001000" cy="685800"/>
          </a:xfrm>
          <a:prstGeom prst="rect">
            <a:avLst/>
          </a:prstGeom>
        </p:spPr>
        <p:txBody>
          <a:bodyPr lIns="57150" tIns="28575" rIns="57150" bIns="28575"/>
          <a:lstStyle/>
          <a:p>
            <a:r>
              <a:rPr lang="en-US"/>
              <a:t>Click to edit Master title style</a:t>
            </a:r>
          </a:p>
        </p:txBody>
      </p:sp>
      <p:sp>
        <p:nvSpPr>
          <p:cNvPr id="3" name="Table Placeholder 2"/>
          <p:cNvSpPr>
            <a:spLocks noGrp="1"/>
          </p:cNvSpPr>
          <p:nvPr>
            <p:ph type="tbl" idx="1"/>
          </p:nvPr>
        </p:nvSpPr>
        <p:spPr>
          <a:xfrm>
            <a:off x="762000" y="1028700"/>
            <a:ext cx="7835900" cy="3829050"/>
          </a:xfrm>
          <a:prstGeom prst="rect">
            <a:avLst/>
          </a:prstGeom>
        </p:spPr>
        <p:txBody>
          <a:bodyPr/>
          <a:lstStyle/>
          <a:p>
            <a:pPr lvl="0"/>
            <a:endParaRPr lang="en-US" noProof="0"/>
          </a:p>
        </p:txBody>
      </p:sp>
    </p:spTree>
    <p:extLst>
      <p:ext uri="{BB962C8B-B14F-4D97-AF65-F5344CB8AC3E}">
        <p14:creationId xmlns:p14="http://schemas.microsoft.com/office/powerpoint/2010/main" val="214754525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3_Copy only layout">
    <p:spTree>
      <p:nvGrpSpPr>
        <p:cNvPr id="1" name=""/>
        <p:cNvGrpSpPr/>
        <p:nvPr/>
      </p:nvGrpSpPr>
      <p:grpSpPr>
        <a:xfrm>
          <a:off x="0" y="0"/>
          <a:ext cx="0" cy="0"/>
          <a:chOff x="0" y="0"/>
          <a:chExt cx="0" cy="0"/>
        </a:xfrm>
      </p:grpSpPr>
      <p:sp>
        <p:nvSpPr>
          <p:cNvPr id="9" name="Text Placeholder 8"/>
          <p:cNvSpPr>
            <a:spLocks noGrp="1"/>
          </p:cNvSpPr>
          <p:nvPr>
            <p:ph type="body" sz="quarter" idx="20"/>
          </p:nvPr>
        </p:nvSpPr>
        <p:spPr>
          <a:xfrm>
            <a:off x="333509" y="1219902"/>
            <a:ext cx="7722550" cy="3313998"/>
          </a:xfrm>
          <a:noFill/>
        </p:spPr>
        <p:txBody>
          <a:bodyPr lIns="108000" tIns="108000" rIns="108000"/>
          <a:lstStyle>
            <a:lvl1pPr marL="169863" indent="-169863">
              <a:lnSpc>
                <a:spcPct val="100000"/>
              </a:lnSpc>
              <a:spcBef>
                <a:spcPts val="400"/>
              </a:spcBef>
              <a:spcAft>
                <a:spcPts val="400"/>
              </a:spcAft>
              <a:buFont typeface="Wingdings" pitchFamily="2" charset="2"/>
              <a:buChar char="§"/>
              <a:tabLst/>
              <a:defRPr sz="2000"/>
            </a:lvl1pPr>
            <a:lvl2pPr marL="339725" indent="-169863">
              <a:lnSpc>
                <a:spcPct val="100000"/>
              </a:lnSpc>
              <a:spcBef>
                <a:spcPts val="400"/>
              </a:spcBef>
              <a:spcAft>
                <a:spcPts val="400"/>
              </a:spcAft>
              <a:buFont typeface="Wingdings" pitchFamily="2" charset="2"/>
              <a:buChar char="§"/>
              <a:defRPr sz="1800"/>
            </a:lvl2pPr>
            <a:lvl3pPr marL="517525" indent="-177800">
              <a:lnSpc>
                <a:spcPct val="100000"/>
              </a:lnSpc>
              <a:spcBef>
                <a:spcPts val="400"/>
              </a:spcBef>
              <a:spcAft>
                <a:spcPts val="400"/>
              </a:spcAft>
              <a:buFont typeface="Wingdings" pitchFamily="2" charset="2"/>
              <a:buChar char="§"/>
              <a:defRPr sz="1600"/>
            </a:lvl3pPr>
            <a:lvl4pPr marL="687388" indent="-169863">
              <a:lnSpc>
                <a:spcPct val="100000"/>
              </a:lnSpc>
              <a:spcBef>
                <a:spcPts val="400"/>
              </a:spcBef>
              <a:spcAft>
                <a:spcPts val="400"/>
              </a:spcAft>
              <a:buFont typeface="Wingdings" pitchFamily="2" charset="2"/>
              <a:buChar char="§"/>
              <a:defRPr sz="1400"/>
            </a:lvl4pPr>
            <a:lvl5pPr marL="857250" indent="-169863">
              <a:lnSpc>
                <a:spcPct val="100000"/>
              </a:lnSpc>
              <a:spcBef>
                <a:spcPts val="400"/>
              </a:spcBef>
              <a:spcAft>
                <a:spcPts val="400"/>
              </a:spcAft>
              <a:buFont typeface="Wingdings" pitchFamily="2" charset="2"/>
              <a:buChar char="§"/>
              <a:defRPr sz="12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Footer Placeholder 1"/>
          <p:cNvSpPr>
            <a:spLocks noGrp="1"/>
          </p:cNvSpPr>
          <p:nvPr>
            <p:ph type="ftr" sz="quarter" idx="21"/>
          </p:nvPr>
        </p:nvSpPr>
        <p:spPr>
          <a:xfrm>
            <a:off x="1189038" y="4760914"/>
            <a:ext cx="2895600" cy="274637"/>
          </a:xfrm>
          <a:prstGeom prst="rect">
            <a:avLst/>
          </a:prstGeom>
        </p:spPr>
        <p:txBody>
          <a:bodyPr lIns="91440" tIns="45720" rIns="91440" bIns="45720"/>
          <a:lstStyle>
            <a:lvl1pPr>
              <a:defRPr/>
            </a:lvl1pPr>
          </a:lstStyle>
          <a:p>
            <a:pPr>
              <a:defRPr/>
            </a:pPr>
            <a:r>
              <a:rPr lang="en-US"/>
              <a:t>NCR Confidential</a:t>
            </a:r>
            <a:endParaRPr lang="en-US" dirty="0"/>
          </a:p>
        </p:txBody>
      </p:sp>
      <p:sp>
        <p:nvSpPr>
          <p:cNvPr id="12" name="Date Placeholder 2"/>
          <p:cNvSpPr>
            <a:spLocks noGrp="1"/>
          </p:cNvSpPr>
          <p:nvPr>
            <p:ph type="dt" sz="half" idx="22"/>
          </p:nvPr>
        </p:nvSpPr>
        <p:spPr>
          <a:xfrm>
            <a:off x="474663" y="4760914"/>
            <a:ext cx="690562" cy="274637"/>
          </a:xfrm>
          <a:prstGeom prst="rect">
            <a:avLst/>
          </a:prstGeom>
        </p:spPr>
        <p:txBody>
          <a:bodyPr lIns="91440" tIns="45720" rIns="91440" bIns="45720"/>
          <a:lstStyle>
            <a:lvl1pPr>
              <a:defRPr/>
            </a:lvl1pPr>
          </a:lstStyle>
          <a:p>
            <a:pPr>
              <a:defRPr/>
            </a:pPr>
            <a:endParaRPr lang="en-US" dirty="0"/>
          </a:p>
        </p:txBody>
      </p:sp>
      <p:sp>
        <p:nvSpPr>
          <p:cNvPr id="13" name="Slide Number Placeholder 10"/>
          <p:cNvSpPr>
            <a:spLocks noGrp="1"/>
          </p:cNvSpPr>
          <p:nvPr>
            <p:ph type="sldNum" sz="quarter" idx="23"/>
          </p:nvPr>
        </p:nvSpPr>
        <p:spPr>
          <a:xfrm>
            <a:off x="8612189" y="4803775"/>
            <a:ext cx="236537" cy="230188"/>
          </a:xfrm>
          <a:prstGeom prst="rect">
            <a:avLst/>
          </a:prstGeom>
        </p:spPr>
        <p:txBody>
          <a:bodyPr/>
          <a:lstStyle>
            <a:lvl1pPr>
              <a:defRPr/>
            </a:lvl1pPr>
          </a:lstStyle>
          <a:p>
            <a:pPr>
              <a:defRPr/>
            </a:pPr>
            <a:fld id="{AF65FCDB-D719-CD45-85FF-DF59679126DB}" type="slidenum">
              <a:rPr lang="en-US"/>
              <a:pPr>
                <a:defRPr/>
              </a:pPr>
              <a:t>‹#›</a:t>
            </a:fld>
            <a:endParaRPr lang="en-US" dirty="0"/>
          </a:p>
        </p:txBody>
      </p:sp>
      <p:sp>
        <p:nvSpPr>
          <p:cNvPr id="2" name="Title 1"/>
          <p:cNvSpPr>
            <a:spLocks noGrp="1"/>
          </p:cNvSpPr>
          <p:nvPr>
            <p:ph type="title"/>
          </p:nvPr>
        </p:nvSpPr>
        <p:spPr>
          <a:xfrm>
            <a:off x="352004" y="133547"/>
            <a:ext cx="8229600" cy="857250"/>
          </a:xfrm>
          <a:prstGeom prst="rect">
            <a:avLst/>
          </a:prstGeom>
        </p:spPr>
        <p:txBody>
          <a:bodyPr lIns="57150" tIns="28575" rIns="57150" bIns="28575"/>
          <a:lstStyle>
            <a:lvl1pPr>
              <a:defRPr sz="3200">
                <a:solidFill>
                  <a:srgbClr val="404040"/>
                </a:solidFill>
              </a:defRPr>
            </a:lvl1pPr>
          </a:lstStyle>
          <a:p>
            <a:r>
              <a:rPr lang="en-US"/>
              <a:t>Click to edit Master title style</a:t>
            </a:r>
          </a:p>
        </p:txBody>
      </p:sp>
    </p:spTree>
    <p:extLst>
      <p:ext uri="{BB962C8B-B14F-4D97-AF65-F5344CB8AC3E}">
        <p14:creationId xmlns:p14="http://schemas.microsoft.com/office/powerpoint/2010/main" val="221736364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6_Copy only layout">
    <p:spTree>
      <p:nvGrpSpPr>
        <p:cNvPr id="1" name=""/>
        <p:cNvGrpSpPr/>
        <p:nvPr/>
      </p:nvGrpSpPr>
      <p:grpSpPr>
        <a:xfrm>
          <a:off x="0" y="0"/>
          <a:ext cx="0" cy="0"/>
          <a:chOff x="0" y="0"/>
          <a:chExt cx="0" cy="0"/>
        </a:xfrm>
      </p:grpSpPr>
      <p:sp>
        <p:nvSpPr>
          <p:cNvPr id="9" name="Date Placeholder 4"/>
          <p:cNvSpPr txBox="1">
            <a:spLocks/>
          </p:cNvSpPr>
          <p:nvPr userDrawn="1"/>
        </p:nvSpPr>
        <p:spPr>
          <a:xfrm>
            <a:off x="7559676" y="4760914"/>
            <a:ext cx="1508125" cy="274637"/>
          </a:xfrm>
          <a:prstGeom prst="rect">
            <a:avLst/>
          </a:prstGeom>
        </p:spPr>
        <p:txBody>
          <a:bodyPr lIns="0" tIns="45720" rIns="91440" bIns="45720" anchor="ctr"/>
          <a:lstStyle>
            <a:defPPr>
              <a:defRPr lang="en-US"/>
            </a:defPPr>
            <a:lvl1pPr algn="l" defTabSz="457200" rtl="0" fontAlgn="auto">
              <a:spcBef>
                <a:spcPts val="0"/>
              </a:spcBef>
              <a:spcAft>
                <a:spcPts val="0"/>
              </a:spcAft>
              <a:defRPr sz="800" kern="1200">
                <a:solidFill>
                  <a:schemeClr val="tx2"/>
                </a:solidFill>
                <a:latin typeface="+mn-lt"/>
                <a:ea typeface="+mn-ea"/>
                <a:cs typeface="+mn-cs"/>
              </a:defRPr>
            </a:lvl1pPr>
            <a:lvl2pPr marL="4572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2pPr>
            <a:lvl3pPr marL="9144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3pPr>
            <a:lvl4pPr marL="13716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4pPr>
            <a:lvl5pPr marL="18288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5pPr>
            <a:lvl6pPr marL="2286000" algn="l" defTabSz="457200" rtl="0" eaLnBrk="1" latinLnBrk="0" hangingPunct="1">
              <a:defRPr kern="1200">
                <a:solidFill>
                  <a:schemeClr val="tx1"/>
                </a:solidFill>
                <a:latin typeface="Arial" charset="0"/>
                <a:ea typeface="ＭＳ Ｐゴシック" charset="0"/>
                <a:cs typeface="ＭＳ Ｐゴシック" charset="0"/>
              </a:defRPr>
            </a:lvl6pPr>
            <a:lvl7pPr marL="2743200" algn="l" defTabSz="457200" rtl="0" eaLnBrk="1" latinLnBrk="0" hangingPunct="1">
              <a:defRPr kern="1200">
                <a:solidFill>
                  <a:schemeClr val="tx1"/>
                </a:solidFill>
                <a:latin typeface="Arial" charset="0"/>
                <a:ea typeface="ＭＳ Ｐゴシック" charset="0"/>
                <a:cs typeface="ＭＳ Ｐゴシック" charset="0"/>
              </a:defRPr>
            </a:lvl7pPr>
            <a:lvl8pPr marL="3200400" algn="l" defTabSz="457200" rtl="0" eaLnBrk="1" latinLnBrk="0" hangingPunct="1">
              <a:defRPr kern="1200">
                <a:solidFill>
                  <a:schemeClr val="tx1"/>
                </a:solidFill>
                <a:latin typeface="Arial" charset="0"/>
                <a:ea typeface="ＭＳ Ｐゴシック" charset="0"/>
                <a:cs typeface="ＭＳ Ｐゴシック" charset="0"/>
              </a:defRPr>
            </a:lvl8pPr>
            <a:lvl9pPr marL="3657600" algn="l" defTabSz="457200" rtl="0" eaLnBrk="1" latinLnBrk="0" hangingPunct="1">
              <a:defRPr kern="1200">
                <a:solidFill>
                  <a:schemeClr val="tx1"/>
                </a:solidFill>
                <a:latin typeface="Arial" charset="0"/>
                <a:ea typeface="ＭＳ Ｐゴシック" charset="0"/>
                <a:cs typeface="ＭＳ Ｐゴシック" charset="0"/>
              </a:defRPr>
            </a:lvl9pPr>
          </a:lstStyle>
          <a:p>
            <a:pPr>
              <a:defRPr/>
            </a:pPr>
            <a:r>
              <a:rPr lang="en-US" sz="1000" b="1" dirty="0"/>
              <a:t>NCR Confidential</a:t>
            </a:r>
            <a:endParaRPr lang="en-US" sz="1000" b="1" dirty="0">
              <a:solidFill>
                <a:srgbClr val="404040"/>
              </a:solidFill>
            </a:endParaRPr>
          </a:p>
        </p:txBody>
      </p:sp>
      <p:sp>
        <p:nvSpPr>
          <p:cNvPr id="8" name="Text Placeholder 11"/>
          <p:cNvSpPr>
            <a:spLocks noGrp="1"/>
          </p:cNvSpPr>
          <p:nvPr>
            <p:ph type="body" sz="quarter" idx="25"/>
          </p:nvPr>
        </p:nvSpPr>
        <p:spPr>
          <a:xfrm>
            <a:off x="1973567" y="4785740"/>
            <a:ext cx="2333625" cy="300037"/>
          </a:xfrm>
          <a:prstGeom prst="rect">
            <a:avLst/>
          </a:prstGeom>
        </p:spPr>
        <p:txBody>
          <a:bodyPr lIns="91440" tIns="45720"/>
          <a:lstStyle>
            <a:lvl1pPr marL="0" indent="0">
              <a:buNone/>
              <a:defRPr sz="800" baseline="0"/>
            </a:lvl1pPr>
          </a:lstStyle>
          <a:p>
            <a:pPr lvl="0"/>
            <a:r>
              <a:rPr lang="en-US"/>
              <a:t>Click to edit Master text styles</a:t>
            </a:r>
          </a:p>
        </p:txBody>
      </p:sp>
      <p:sp>
        <p:nvSpPr>
          <p:cNvPr id="22" name="Text Placeholder 3"/>
          <p:cNvSpPr>
            <a:spLocks noGrp="1"/>
          </p:cNvSpPr>
          <p:nvPr>
            <p:ph type="body" sz="quarter" idx="26"/>
          </p:nvPr>
        </p:nvSpPr>
        <p:spPr>
          <a:xfrm>
            <a:off x="309133" y="1270430"/>
            <a:ext cx="7715894" cy="326038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itle 1"/>
          <p:cNvSpPr>
            <a:spLocks noGrp="1"/>
          </p:cNvSpPr>
          <p:nvPr>
            <p:ph type="title"/>
          </p:nvPr>
        </p:nvSpPr>
        <p:spPr>
          <a:xfrm>
            <a:off x="309716" y="206376"/>
            <a:ext cx="8229600" cy="480111"/>
          </a:xfrm>
          <a:prstGeom prst="rect">
            <a:avLst/>
          </a:prstGeom>
        </p:spPr>
        <p:txBody>
          <a:bodyPr lIns="57150" tIns="28575" rIns="57150" bIns="28575"/>
          <a:lstStyle>
            <a:lvl1pPr>
              <a:defRPr sz="2600"/>
            </a:lvl1pPr>
          </a:lstStyle>
          <a:p>
            <a:r>
              <a:rPr lang="en-US"/>
              <a:t>Click to edit Master title style</a:t>
            </a:r>
            <a:endParaRPr lang="en-US" dirty="0"/>
          </a:p>
        </p:txBody>
      </p:sp>
      <p:sp>
        <p:nvSpPr>
          <p:cNvPr id="12" name="Text Placeholder 2"/>
          <p:cNvSpPr>
            <a:spLocks noGrp="1"/>
          </p:cNvSpPr>
          <p:nvPr>
            <p:ph type="body" sz="quarter" idx="24"/>
          </p:nvPr>
        </p:nvSpPr>
        <p:spPr>
          <a:xfrm>
            <a:off x="311741" y="672438"/>
            <a:ext cx="7755190" cy="363160"/>
          </a:xfrm>
          <a:prstGeom prst="rect">
            <a:avLst/>
          </a:prstGeom>
        </p:spPr>
        <p:txBody>
          <a:bodyPr/>
          <a:lstStyle>
            <a:lvl1pPr marL="0" indent="0">
              <a:buFontTx/>
              <a:buNone/>
              <a:defRPr sz="1600">
                <a:solidFill>
                  <a:srgbClr val="54B948"/>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Tree>
    <p:extLst>
      <p:ext uri="{BB962C8B-B14F-4D97-AF65-F5344CB8AC3E}">
        <p14:creationId xmlns:p14="http://schemas.microsoft.com/office/powerpoint/2010/main" val="29190669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Title Slide">
    <p:spTree>
      <p:nvGrpSpPr>
        <p:cNvPr id="1" name=""/>
        <p:cNvGrpSpPr/>
        <p:nvPr/>
      </p:nvGrpSpPr>
      <p:grpSpPr>
        <a:xfrm>
          <a:off x="0" y="0"/>
          <a:ext cx="0" cy="0"/>
          <a:chOff x="0" y="0"/>
          <a:chExt cx="0" cy="0"/>
        </a:xfrm>
      </p:grpSpPr>
      <p:pic>
        <p:nvPicPr>
          <p:cNvPr id="9" name="Picture 7" descr="GreenFull.pn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Text Placeholder 7"/>
          <p:cNvSpPr>
            <a:spLocks noGrp="1"/>
          </p:cNvSpPr>
          <p:nvPr>
            <p:ph type="body" sz="quarter" idx="13"/>
          </p:nvPr>
        </p:nvSpPr>
        <p:spPr>
          <a:xfrm>
            <a:off x="889000" y="200025"/>
            <a:ext cx="7731125" cy="720000"/>
          </a:xfrm>
        </p:spPr>
        <p:txBody>
          <a:bodyPr/>
          <a:lstStyle>
            <a:lvl1pPr marL="0" indent="0">
              <a:lnSpc>
                <a:spcPts val="2600"/>
              </a:lnSpc>
              <a:spcBef>
                <a:spcPts val="0"/>
              </a:spcBef>
              <a:buNone/>
              <a:defRPr spc="-30">
                <a:solidFill>
                  <a:schemeClr val="bg1"/>
                </a:solidFill>
              </a:defRPr>
            </a:lvl1pPr>
            <a:lvl2pPr marL="457200" indent="0">
              <a:buNone/>
              <a:defRPr/>
            </a:lvl2pPr>
          </a:lstStyle>
          <a:p>
            <a:pPr lvl="0"/>
            <a:r>
              <a:rPr lang="en-US" dirty="0"/>
              <a:t>Click to edit Master text styles</a:t>
            </a:r>
          </a:p>
        </p:txBody>
      </p:sp>
      <p:sp>
        <p:nvSpPr>
          <p:cNvPr id="19" name="Text Placeholder 18"/>
          <p:cNvSpPr>
            <a:spLocks noGrp="1"/>
          </p:cNvSpPr>
          <p:nvPr>
            <p:ph type="body" sz="quarter" idx="14"/>
          </p:nvPr>
        </p:nvSpPr>
        <p:spPr>
          <a:xfrm>
            <a:off x="857251" y="1167680"/>
            <a:ext cx="2487612" cy="1238984"/>
          </a:xfrm>
        </p:spPr>
        <p:txBody>
          <a:bodyPr tIns="93600" anchor="t" anchorCtr="0">
            <a:noAutofit/>
          </a:bodyPr>
          <a:lstStyle>
            <a:lvl1pPr marL="0" indent="0" algn="ctr">
              <a:lnSpc>
                <a:spcPct val="100000"/>
              </a:lnSpc>
              <a:spcBef>
                <a:spcPts val="0"/>
              </a:spcBef>
              <a:buNone/>
              <a:defRPr sz="8800" spc="-150">
                <a:solidFill>
                  <a:srgbClr val="FFFFFF"/>
                </a:solidFill>
              </a:defRPr>
            </a:lvl1pPr>
          </a:lstStyle>
          <a:p>
            <a:pPr lvl="0"/>
            <a:r>
              <a:rPr lang="en-US" dirty="0"/>
              <a:t>Click to edit Master text styles</a:t>
            </a:r>
          </a:p>
        </p:txBody>
      </p:sp>
      <p:sp>
        <p:nvSpPr>
          <p:cNvPr id="20" name="Text Placeholder 18"/>
          <p:cNvSpPr>
            <a:spLocks noGrp="1"/>
          </p:cNvSpPr>
          <p:nvPr>
            <p:ph type="body" sz="quarter" idx="15"/>
          </p:nvPr>
        </p:nvSpPr>
        <p:spPr>
          <a:xfrm>
            <a:off x="3644900" y="1167679"/>
            <a:ext cx="2487612" cy="1238984"/>
          </a:xfrm>
        </p:spPr>
        <p:txBody>
          <a:bodyPr tIns="93600" anchor="t" anchorCtr="0">
            <a:noAutofit/>
          </a:bodyPr>
          <a:lstStyle>
            <a:lvl1pPr marL="0" indent="0" algn="ctr">
              <a:lnSpc>
                <a:spcPct val="100000"/>
              </a:lnSpc>
              <a:spcBef>
                <a:spcPts val="0"/>
              </a:spcBef>
              <a:buNone/>
              <a:defRPr sz="8800" spc="-150">
                <a:solidFill>
                  <a:srgbClr val="FFFFFF"/>
                </a:solidFill>
              </a:defRPr>
            </a:lvl1pPr>
          </a:lstStyle>
          <a:p>
            <a:pPr lvl="0"/>
            <a:r>
              <a:rPr lang="en-US"/>
              <a:t>Click to edit Master text styles</a:t>
            </a:r>
          </a:p>
        </p:txBody>
      </p:sp>
      <p:sp>
        <p:nvSpPr>
          <p:cNvPr id="21" name="Text Placeholder 18"/>
          <p:cNvSpPr>
            <a:spLocks noGrp="1"/>
          </p:cNvSpPr>
          <p:nvPr>
            <p:ph type="body" sz="quarter" idx="16"/>
          </p:nvPr>
        </p:nvSpPr>
        <p:spPr>
          <a:xfrm>
            <a:off x="6384925" y="1167679"/>
            <a:ext cx="2487612" cy="1238984"/>
          </a:xfrm>
        </p:spPr>
        <p:txBody>
          <a:bodyPr tIns="93600" anchor="t" anchorCtr="0">
            <a:noAutofit/>
          </a:bodyPr>
          <a:lstStyle>
            <a:lvl1pPr marL="0" indent="0" algn="ctr">
              <a:lnSpc>
                <a:spcPct val="100000"/>
              </a:lnSpc>
              <a:spcBef>
                <a:spcPts val="0"/>
              </a:spcBef>
              <a:buNone/>
              <a:defRPr sz="8800" spc="-150">
                <a:solidFill>
                  <a:srgbClr val="FFFFFF"/>
                </a:solidFill>
              </a:defRPr>
            </a:lvl1pPr>
          </a:lstStyle>
          <a:p>
            <a:pPr lvl="0"/>
            <a:r>
              <a:rPr lang="en-US"/>
              <a:t>Click to edit Master text styles</a:t>
            </a:r>
          </a:p>
        </p:txBody>
      </p:sp>
      <p:sp>
        <p:nvSpPr>
          <p:cNvPr id="24" name="Text Placeholder 18"/>
          <p:cNvSpPr>
            <a:spLocks noGrp="1"/>
          </p:cNvSpPr>
          <p:nvPr>
            <p:ph type="body" sz="quarter" idx="17"/>
          </p:nvPr>
        </p:nvSpPr>
        <p:spPr>
          <a:xfrm>
            <a:off x="857251" y="2809814"/>
            <a:ext cx="2487612" cy="1238984"/>
          </a:xfrm>
        </p:spPr>
        <p:txBody>
          <a:bodyPr tIns="93600" anchor="t" anchorCtr="0">
            <a:noAutofit/>
          </a:bodyPr>
          <a:lstStyle>
            <a:lvl1pPr marL="0" indent="0" algn="ctr">
              <a:lnSpc>
                <a:spcPct val="100000"/>
              </a:lnSpc>
              <a:spcBef>
                <a:spcPts val="0"/>
              </a:spcBef>
              <a:buNone/>
              <a:defRPr sz="8800" spc="-150">
                <a:solidFill>
                  <a:srgbClr val="FFFFFF"/>
                </a:solidFill>
              </a:defRPr>
            </a:lvl1pPr>
          </a:lstStyle>
          <a:p>
            <a:pPr lvl="0"/>
            <a:r>
              <a:rPr lang="en-US"/>
              <a:t>Click to edit Master text styles</a:t>
            </a:r>
          </a:p>
        </p:txBody>
      </p:sp>
      <p:sp>
        <p:nvSpPr>
          <p:cNvPr id="25" name="Text Placeholder 18"/>
          <p:cNvSpPr>
            <a:spLocks noGrp="1"/>
          </p:cNvSpPr>
          <p:nvPr>
            <p:ph type="body" sz="quarter" idx="18"/>
          </p:nvPr>
        </p:nvSpPr>
        <p:spPr>
          <a:xfrm>
            <a:off x="3644900" y="2809813"/>
            <a:ext cx="2487612" cy="1238984"/>
          </a:xfrm>
        </p:spPr>
        <p:txBody>
          <a:bodyPr tIns="93600" anchor="t" anchorCtr="0">
            <a:noAutofit/>
          </a:bodyPr>
          <a:lstStyle>
            <a:lvl1pPr marL="0" indent="0" algn="ctr">
              <a:lnSpc>
                <a:spcPct val="100000"/>
              </a:lnSpc>
              <a:spcBef>
                <a:spcPts val="0"/>
              </a:spcBef>
              <a:buNone/>
              <a:defRPr sz="8800" spc="-150">
                <a:solidFill>
                  <a:srgbClr val="FFFFFF"/>
                </a:solidFill>
              </a:defRPr>
            </a:lvl1pPr>
          </a:lstStyle>
          <a:p>
            <a:pPr lvl="0"/>
            <a:r>
              <a:rPr lang="en-US"/>
              <a:t>Click to edit Master text styles</a:t>
            </a:r>
          </a:p>
        </p:txBody>
      </p:sp>
      <p:sp>
        <p:nvSpPr>
          <p:cNvPr id="26" name="Text Placeholder 18"/>
          <p:cNvSpPr>
            <a:spLocks noGrp="1"/>
          </p:cNvSpPr>
          <p:nvPr>
            <p:ph type="body" sz="quarter" idx="19"/>
          </p:nvPr>
        </p:nvSpPr>
        <p:spPr>
          <a:xfrm>
            <a:off x="6384925" y="2809813"/>
            <a:ext cx="2487612" cy="1238984"/>
          </a:xfrm>
        </p:spPr>
        <p:txBody>
          <a:bodyPr tIns="93600" anchor="t" anchorCtr="0">
            <a:noAutofit/>
          </a:bodyPr>
          <a:lstStyle>
            <a:lvl1pPr marL="0" indent="0" algn="ctr">
              <a:lnSpc>
                <a:spcPct val="100000"/>
              </a:lnSpc>
              <a:spcBef>
                <a:spcPts val="0"/>
              </a:spcBef>
              <a:buNone/>
              <a:defRPr sz="8800" spc="-150">
                <a:solidFill>
                  <a:srgbClr val="FFFFFF"/>
                </a:solidFill>
              </a:defRPr>
            </a:lvl1pPr>
          </a:lstStyle>
          <a:p>
            <a:pPr lvl="0"/>
            <a:r>
              <a:rPr lang="en-US"/>
              <a:t>Click to edit Master text styles</a:t>
            </a:r>
          </a:p>
        </p:txBody>
      </p:sp>
      <p:sp>
        <p:nvSpPr>
          <p:cNvPr id="10" name="Footer Placeholder 1"/>
          <p:cNvSpPr>
            <a:spLocks noGrp="1"/>
          </p:cNvSpPr>
          <p:nvPr>
            <p:ph type="ftr" sz="quarter" idx="20"/>
          </p:nvPr>
        </p:nvSpPr>
        <p:spPr/>
        <p:txBody>
          <a:bodyPr/>
          <a:lstStyle>
            <a:lvl1pPr algn="l">
              <a:defRPr sz="800">
                <a:solidFill>
                  <a:srgbClr val="FFFFFF"/>
                </a:solidFill>
              </a:defRPr>
            </a:lvl1pPr>
          </a:lstStyle>
          <a:p>
            <a:pPr>
              <a:defRPr/>
            </a:pPr>
            <a:endParaRPr lang="en-US"/>
          </a:p>
        </p:txBody>
      </p:sp>
      <p:sp>
        <p:nvSpPr>
          <p:cNvPr id="11" name="Date Placeholder 2"/>
          <p:cNvSpPr>
            <a:spLocks noGrp="1"/>
          </p:cNvSpPr>
          <p:nvPr>
            <p:ph type="dt" sz="half" idx="21"/>
          </p:nvPr>
        </p:nvSpPr>
        <p:spPr>
          <a:xfrm>
            <a:off x="903288" y="4760913"/>
            <a:ext cx="2133600" cy="274637"/>
          </a:xfrm>
        </p:spPr>
        <p:txBody>
          <a:bodyPr/>
          <a:lstStyle>
            <a:lvl1pPr algn="l">
              <a:defRPr sz="800">
                <a:solidFill>
                  <a:srgbClr val="FFFFFF"/>
                </a:solidFill>
              </a:defRPr>
            </a:lvl1pPr>
          </a:lstStyle>
          <a:p>
            <a:pPr>
              <a:defRPr/>
            </a:pPr>
            <a:fld id="{37F07C88-F55D-4FAF-AE4E-3B7E82539ADC}" type="datetime1">
              <a:rPr lang="en-US" smtClean="0"/>
              <a:t>10/19/2016</a:t>
            </a:fld>
            <a:endParaRPr lang="en-US" dirty="0"/>
          </a:p>
        </p:txBody>
      </p:sp>
      <p:sp>
        <p:nvSpPr>
          <p:cNvPr id="12" name="Slide Number Placeholder 4"/>
          <p:cNvSpPr>
            <a:spLocks noGrp="1"/>
          </p:cNvSpPr>
          <p:nvPr>
            <p:ph type="sldNum" sz="quarter" idx="22"/>
          </p:nvPr>
        </p:nvSpPr>
        <p:spPr/>
        <p:txBody>
          <a:bodyPr/>
          <a:lstStyle>
            <a:lvl1pPr>
              <a:defRPr>
                <a:solidFill>
                  <a:schemeClr val="bg1"/>
                </a:solidFill>
              </a:defRPr>
            </a:lvl1pPr>
          </a:lstStyle>
          <a:p>
            <a:pPr>
              <a:defRPr/>
            </a:pPr>
            <a:fld id="{78C6F78C-7FD6-1344-993E-5156755CCDD8}" type="slidenum">
              <a:rPr lang="en-US"/>
              <a:pPr>
                <a:defRPr/>
              </a:pPr>
              <a:t>‹#›</a:t>
            </a:fld>
            <a:endParaRPr lang="en-US" dirty="0"/>
          </a:p>
        </p:txBody>
      </p:sp>
      <p:grpSp>
        <p:nvGrpSpPr>
          <p:cNvPr id="2" name="Group 1"/>
          <p:cNvGrpSpPr/>
          <p:nvPr userDrawn="1"/>
        </p:nvGrpSpPr>
        <p:grpSpPr>
          <a:xfrm>
            <a:off x="884238" y="1154113"/>
            <a:ext cx="7832725" cy="3317875"/>
            <a:chOff x="884238" y="1154113"/>
            <a:chExt cx="7832725" cy="3317875"/>
          </a:xfrm>
        </p:grpSpPr>
        <p:cxnSp>
          <p:nvCxnSpPr>
            <p:cNvPr id="13" name="Straight Connector 12"/>
            <p:cNvCxnSpPr/>
            <p:nvPr userDrawn="1"/>
          </p:nvCxnSpPr>
          <p:spPr>
            <a:xfrm>
              <a:off x="904875" y="2789238"/>
              <a:ext cx="7812088" cy="0"/>
            </a:xfrm>
            <a:prstGeom prst="line">
              <a:avLst/>
            </a:prstGeom>
            <a:ln w="9525" cmpd="sng">
              <a:solidFill>
                <a:srgbClr val="FFFFFF"/>
              </a:solidFill>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userDrawn="1"/>
          </p:nvCxnSpPr>
          <p:spPr>
            <a:xfrm>
              <a:off x="904875" y="2481263"/>
              <a:ext cx="7812088" cy="0"/>
            </a:xfrm>
            <a:prstGeom prst="line">
              <a:avLst/>
            </a:prstGeom>
            <a:ln w="9525" cmpd="sng">
              <a:solidFill>
                <a:srgbClr val="FFFFFF"/>
              </a:solidFill>
              <a:prstDash val="dot"/>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userDrawn="1"/>
          </p:nvCxnSpPr>
          <p:spPr>
            <a:xfrm>
              <a:off x="904875" y="4471988"/>
              <a:ext cx="7812088" cy="0"/>
            </a:xfrm>
            <a:prstGeom prst="line">
              <a:avLst/>
            </a:prstGeom>
            <a:ln w="9525" cmpd="sng">
              <a:solidFill>
                <a:srgbClr val="FFFFFF"/>
              </a:solidFill>
              <a:prstDash val="dot"/>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userDrawn="1"/>
          </p:nvCxnSpPr>
          <p:spPr>
            <a:xfrm>
              <a:off x="904875" y="4162425"/>
              <a:ext cx="7812088" cy="0"/>
            </a:xfrm>
            <a:prstGeom prst="line">
              <a:avLst/>
            </a:prstGeom>
            <a:ln w="9525" cmpd="sng">
              <a:solidFill>
                <a:srgbClr val="FFFFFF"/>
              </a:solidFill>
              <a:prstDash val="dot"/>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userDrawn="1"/>
          </p:nvCxnSpPr>
          <p:spPr>
            <a:xfrm flipV="1">
              <a:off x="3651250" y="1169988"/>
              <a:ext cx="0" cy="3302000"/>
            </a:xfrm>
            <a:prstGeom prst="line">
              <a:avLst/>
            </a:prstGeom>
            <a:ln w="9525" cmpd="sng">
              <a:solidFill>
                <a:srgbClr val="FFFFFF"/>
              </a:solidFill>
              <a:prstDash val="dot"/>
            </a:ln>
            <a:effectLst/>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userDrawn="1"/>
          </p:nvCxnSpPr>
          <p:spPr>
            <a:xfrm flipV="1">
              <a:off x="6356350" y="1163638"/>
              <a:ext cx="0" cy="3300412"/>
            </a:xfrm>
            <a:prstGeom prst="line">
              <a:avLst/>
            </a:prstGeom>
            <a:ln w="9525" cmpd="sng">
              <a:solidFill>
                <a:srgbClr val="FFFFFF"/>
              </a:solidFill>
              <a:prstDash val="dot"/>
            </a:ln>
            <a:effectLst/>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userDrawn="1"/>
          </p:nvCxnSpPr>
          <p:spPr>
            <a:xfrm>
              <a:off x="884238" y="1154113"/>
              <a:ext cx="7812087" cy="0"/>
            </a:xfrm>
            <a:prstGeom prst="line">
              <a:avLst/>
            </a:prstGeom>
            <a:ln w="9525" cmpd="sng">
              <a:solidFill>
                <a:srgbClr val="FFFFFF"/>
              </a:solidFill>
              <a:prstDash val="dot"/>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68898367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304800" y="0"/>
            <a:ext cx="8280400" cy="628650"/>
          </a:xfrm>
          <a:prstGeom prst="rect">
            <a:avLst/>
          </a:prstGeom>
        </p:spPr>
        <p:txBody>
          <a:bodyPr lIns="57150" tIns="28575" rIns="57150" bIns="28575"/>
          <a:lstStyle/>
          <a:p>
            <a:r>
              <a:rPr lang="en-US"/>
              <a:t>Click to edit Master title style</a:t>
            </a:r>
          </a:p>
        </p:txBody>
      </p:sp>
      <p:sp>
        <p:nvSpPr>
          <p:cNvPr id="3" name="Content Placeholder 2"/>
          <p:cNvSpPr>
            <a:spLocks noGrp="1"/>
          </p:cNvSpPr>
          <p:nvPr>
            <p:ph sz="half" idx="1"/>
          </p:nvPr>
        </p:nvSpPr>
        <p:spPr>
          <a:xfrm>
            <a:off x="304800" y="948929"/>
            <a:ext cx="4038600" cy="3394473"/>
          </a:xfrm>
          <a:prstGeom prst="rect">
            <a:avLst/>
          </a:prstGeom>
        </p:spPr>
        <p:txBody>
          <a:bodyPr/>
          <a:lstStyle>
            <a:lvl1pPr>
              <a:defRPr sz="32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495800" y="948929"/>
            <a:ext cx="4038600" cy="3394473"/>
          </a:xfrm>
          <a:prstGeom prst="rect">
            <a:avLst/>
          </a:prstGeom>
        </p:spPr>
        <p:txBody>
          <a:bodyPr/>
          <a:lstStyle>
            <a:lvl1pPr>
              <a:defRPr sz="32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a:xfrm>
            <a:off x="457034" y="4767462"/>
            <a:ext cx="2133934" cy="274836"/>
          </a:xfrm>
          <a:prstGeom prst="rect">
            <a:avLst/>
          </a:prstGeom>
        </p:spPr>
        <p:txBody>
          <a:bodyPr lIns="102411" tIns="51206" rIns="102411" bIns="51206"/>
          <a:lstStyle>
            <a:lvl1pPr defTabSz="914400">
              <a:defRPr>
                <a:solidFill>
                  <a:srgbClr val="262626"/>
                </a:solidFill>
                <a:latin typeface="+mn-lt"/>
                <a:cs typeface="Arial" charset="0"/>
              </a:defRPr>
            </a:lvl1pPr>
          </a:lstStyle>
          <a:p>
            <a:pPr fontAlgn="base">
              <a:spcBef>
                <a:spcPct val="0"/>
              </a:spcBef>
              <a:spcAft>
                <a:spcPct val="0"/>
              </a:spcAft>
              <a:defRPr/>
            </a:pPr>
            <a:endParaRPr lang="en-US" sz="1800"/>
          </a:p>
        </p:txBody>
      </p:sp>
      <p:sp>
        <p:nvSpPr>
          <p:cNvPr id="6" name="Footer Placeholder 4"/>
          <p:cNvSpPr>
            <a:spLocks noGrp="1"/>
          </p:cNvSpPr>
          <p:nvPr>
            <p:ph type="ftr" sz="quarter" idx="11"/>
          </p:nvPr>
        </p:nvSpPr>
        <p:spPr>
          <a:xfrm>
            <a:off x="3200067" y="4514453"/>
            <a:ext cx="2895934" cy="273844"/>
          </a:xfrm>
        </p:spPr>
        <p:txBody>
          <a:bodyPr/>
          <a:lstStyle>
            <a:lvl1pPr defTabSz="914400">
              <a:defRPr>
                <a:solidFill>
                  <a:srgbClr val="262626"/>
                </a:solidFill>
              </a:defRPr>
            </a:lvl1pPr>
          </a:lstStyle>
          <a:p>
            <a:pPr>
              <a:defRPr/>
            </a:pPr>
            <a:endParaRPr lang="en-US"/>
          </a:p>
        </p:txBody>
      </p:sp>
      <p:sp>
        <p:nvSpPr>
          <p:cNvPr id="7" name="Slide Number Placeholder 5"/>
          <p:cNvSpPr>
            <a:spLocks noGrp="1"/>
          </p:cNvSpPr>
          <p:nvPr>
            <p:ph type="sldNum" sz="quarter" idx="12"/>
          </p:nvPr>
        </p:nvSpPr>
        <p:spPr/>
        <p:txBody>
          <a:bodyPr/>
          <a:lstStyle>
            <a:lvl1pPr defTabSz="914400">
              <a:defRPr>
                <a:solidFill>
                  <a:srgbClr val="262626"/>
                </a:solidFill>
              </a:defRPr>
            </a:lvl1pPr>
          </a:lstStyle>
          <a:p>
            <a:pPr>
              <a:defRPr/>
            </a:pPr>
            <a:fld id="{7AD7E2B7-1343-4030-A27E-08B56D9F51A4}" type="slidenum">
              <a:rPr lang="en-US"/>
              <a:pPr>
                <a:defRPr/>
              </a:pPr>
              <a:t>‹#›</a:t>
            </a:fld>
            <a:endParaRPr lang="en-US"/>
          </a:p>
        </p:txBody>
      </p:sp>
    </p:spTree>
    <p:extLst>
      <p:ext uri="{BB962C8B-B14F-4D97-AF65-F5344CB8AC3E}">
        <p14:creationId xmlns:p14="http://schemas.microsoft.com/office/powerpoint/2010/main" val="265788670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38175" y="206376"/>
            <a:ext cx="8229600" cy="603250"/>
          </a:xfrm>
          <a:prstGeom prst="rect">
            <a:avLst/>
          </a:prstGeom>
        </p:spPr>
        <p:txBody>
          <a:bodyPr/>
          <a:lstStyle>
            <a:lvl1pPr>
              <a:defRPr>
                <a:latin typeface="Arial"/>
                <a:cs typeface="Arial"/>
              </a:defRPr>
            </a:lvl1pPr>
          </a:lstStyle>
          <a:p>
            <a:r>
              <a:rPr lang="en-US"/>
              <a:t>Click to edit Master title style</a:t>
            </a:r>
            <a:endParaRPr lang="en-US" dirty="0"/>
          </a:p>
        </p:txBody>
      </p:sp>
      <p:sp>
        <p:nvSpPr>
          <p:cNvPr id="3" name="Slide Number Placeholder 5"/>
          <p:cNvSpPr>
            <a:spLocks noGrp="1"/>
          </p:cNvSpPr>
          <p:nvPr>
            <p:ph type="sldNum" sz="quarter" idx="10"/>
          </p:nvPr>
        </p:nvSpPr>
        <p:spPr/>
        <p:txBody>
          <a:bodyPr/>
          <a:lstStyle>
            <a:lvl1pPr>
              <a:defRPr/>
            </a:lvl1pPr>
          </a:lstStyle>
          <a:p>
            <a:pPr>
              <a:defRPr/>
            </a:pPr>
            <a:fld id="{3BF4099C-876B-47A0-AE40-DCED060846B4}" type="slidenum">
              <a:rPr lang="en-US"/>
              <a:pPr>
                <a:defRPr/>
              </a:pPr>
              <a:t>‹#›</a:t>
            </a:fld>
            <a:endParaRPr lang="en-US"/>
          </a:p>
        </p:txBody>
      </p:sp>
      <p:sp>
        <p:nvSpPr>
          <p:cNvPr id="4" name="Footer Placeholder 4"/>
          <p:cNvSpPr>
            <a:spLocks noGrp="1"/>
          </p:cNvSpPr>
          <p:nvPr>
            <p:ph type="ftr" sz="quarter" idx="11"/>
          </p:nvPr>
        </p:nvSpPr>
        <p:spPr/>
        <p:txBody>
          <a:bodyPr/>
          <a:lstStyle>
            <a:lvl1pPr>
              <a:defRPr/>
            </a:lvl1pPr>
          </a:lstStyle>
          <a:p>
            <a:pPr>
              <a:defRPr/>
            </a:pPr>
            <a:r>
              <a:rPr lang="en-US"/>
              <a:t>4-16-2013 NCR LT QBR - Retail-final pptx</a:t>
            </a:r>
            <a:endParaRPr lang="en-GB" dirty="0"/>
          </a:p>
        </p:txBody>
      </p:sp>
    </p:spTree>
    <p:extLst>
      <p:ext uri="{BB962C8B-B14F-4D97-AF65-F5344CB8AC3E}">
        <p14:creationId xmlns:p14="http://schemas.microsoft.com/office/powerpoint/2010/main" val="421710295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7_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a:xfrm>
            <a:off x="8763000" y="4868665"/>
            <a:ext cx="275828" cy="274836"/>
          </a:xfrm>
          <a:prstGeom prst="rect">
            <a:avLst/>
          </a:prstGeom>
        </p:spPr>
        <p:txBody>
          <a:bodyPr/>
          <a:lstStyle>
            <a:lvl1pPr>
              <a:defRPr sz="1000"/>
            </a:lvl1pPr>
          </a:lstStyle>
          <a:p>
            <a:pPr>
              <a:defRPr/>
            </a:pPr>
            <a:fld id="{1E0CD673-3571-4F02-B7BD-FBE1BFBDF7FA}" type="slidenum">
              <a:rPr lang="en-US" smtClean="0">
                <a:solidFill>
                  <a:prstClr val="black"/>
                </a:solidFill>
              </a:rPr>
              <a:pPr>
                <a:defRPr/>
              </a:pPr>
              <a:t>‹#›</a:t>
            </a:fld>
            <a:endParaRPr lang="en-US" dirty="0">
              <a:solidFill>
                <a:prstClr val="black"/>
              </a:solidFill>
            </a:endParaRPr>
          </a:p>
        </p:txBody>
      </p:sp>
      <p:sp>
        <p:nvSpPr>
          <p:cNvPr id="4" name="Title Placeholder 1"/>
          <p:cNvSpPr>
            <a:spLocks noGrp="1"/>
          </p:cNvSpPr>
          <p:nvPr>
            <p:ph type="title"/>
          </p:nvPr>
        </p:nvSpPr>
        <p:spPr>
          <a:xfrm>
            <a:off x="619125" y="19050"/>
            <a:ext cx="8229203" cy="498475"/>
          </a:xfrm>
          <a:prstGeom prst="rect">
            <a:avLst/>
          </a:prstGeom>
          <a:noFill/>
          <a:ln w="9525">
            <a:noFill/>
            <a:miter lim="800000"/>
            <a:headEnd/>
            <a:tailEnd/>
          </a:ln>
        </p:spPr>
        <p:txBody>
          <a:bodyPr vert="horz" wrap="square" lIns="81639" tIns="40819" rIns="81639" bIns="40819" numCol="1" anchor="b" anchorCtr="0" compatLnSpc="1">
            <a:prstTxWarp prst="textNoShape">
              <a:avLst/>
            </a:prstTxWarp>
          </a:bodyPr>
          <a:lstStyle/>
          <a:p>
            <a:pPr lvl="0" algn="l" defTabSz="816571" eaLnBrk="0" fontAlgn="base" hangingPunct="0">
              <a:lnSpc>
                <a:spcPct val="90000"/>
              </a:lnSpc>
              <a:spcAft>
                <a:spcPct val="0"/>
              </a:spcAft>
            </a:pPr>
            <a:endParaRPr lang="en-US" dirty="0"/>
          </a:p>
        </p:txBody>
      </p:sp>
      <p:sp>
        <p:nvSpPr>
          <p:cNvPr id="6" name="Footer Placeholder 4"/>
          <p:cNvSpPr txBox="1">
            <a:spLocks/>
          </p:cNvSpPr>
          <p:nvPr userDrawn="1"/>
        </p:nvSpPr>
        <p:spPr>
          <a:xfrm>
            <a:off x="3120247" y="4851184"/>
            <a:ext cx="2895203" cy="274836"/>
          </a:xfrm>
          <a:prstGeom prst="rect">
            <a:avLst/>
          </a:prstGeom>
        </p:spPr>
        <p:txBody>
          <a:bodyPr lIns="57150" tIns="28575" rIns="57150" bIns="28575"/>
          <a:lstStyle>
            <a:defPPr>
              <a:defRPr lang="en-US"/>
            </a:defPPr>
            <a:lvl1pPr marL="0" algn="l" defTabSz="1306220" rtl="0" eaLnBrk="1" latinLnBrk="0" hangingPunct="1">
              <a:defRPr sz="2600" kern="1200">
                <a:solidFill>
                  <a:schemeClr val="tx1"/>
                </a:solidFill>
                <a:latin typeface="+mn-lt"/>
                <a:ea typeface="+mn-ea"/>
                <a:cs typeface="+mn-cs"/>
              </a:defRPr>
            </a:lvl1pPr>
            <a:lvl2pPr marL="653110" algn="l" defTabSz="1306220" rtl="0" eaLnBrk="1" latinLnBrk="0" hangingPunct="1">
              <a:defRPr sz="2600" kern="1200">
                <a:solidFill>
                  <a:schemeClr val="tx1"/>
                </a:solidFill>
                <a:latin typeface="+mn-lt"/>
                <a:ea typeface="+mn-ea"/>
                <a:cs typeface="+mn-cs"/>
              </a:defRPr>
            </a:lvl2pPr>
            <a:lvl3pPr marL="1306220" algn="l" defTabSz="1306220" rtl="0" eaLnBrk="1" latinLnBrk="0" hangingPunct="1">
              <a:defRPr sz="2600" kern="1200">
                <a:solidFill>
                  <a:schemeClr val="tx1"/>
                </a:solidFill>
                <a:latin typeface="+mn-lt"/>
                <a:ea typeface="+mn-ea"/>
                <a:cs typeface="+mn-cs"/>
              </a:defRPr>
            </a:lvl3pPr>
            <a:lvl4pPr marL="1959331" algn="l" defTabSz="1306220" rtl="0" eaLnBrk="1" latinLnBrk="0" hangingPunct="1">
              <a:defRPr sz="2600" kern="1200">
                <a:solidFill>
                  <a:schemeClr val="tx1"/>
                </a:solidFill>
                <a:latin typeface="+mn-lt"/>
                <a:ea typeface="+mn-ea"/>
                <a:cs typeface="+mn-cs"/>
              </a:defRPr>
            </a:lvl4pPr>
            <a:lvl5pPr marL="2612441" algn="l" defTabSz="1306220" rtl="0" eaLnBrk="1" latinLnBrk="0" hangingPunct="1">
              <a:defRPr sz="2600" kern="1200">
                <a:solidFill>
                  <a:schemeClr val="tx1"/>
                </a:solidFill>
                <a:latin typeface="+mn-lt"/>
                <a:ea typeface="+mn-ea"/>
                <a:cs typeface="+mn-cs"/>
              </a:defRPr>
            </a:lvl5pPr>
            <a:lvl6pPr marL="3265551" algn="l" defTabSz="1306220" rtl="0" eaLnBrk="1" latinLnBrk="0" hangingPunct="1">
              <a:defRPr sz="2600" kern="1200">
                <a:solidFill>
                  <a:schemeClr val="tx1"/>
                </a:solidFill>
                <a:latin typeface="+mn-lt"/>
                <a:ea typeface="+mn-ea"/>
                <a:cs typeface="+mn-cs"/>
              </a:defRPr>
            </a:lvl6pPr>
            <a:lvl7pPr marL="3918661" algn="l" defTabSz="1306220" rtl="0" eaLnBrk="1" latinLnBrk="0" hangingPunct="1">
              <a:defRPr sz="2600" kern="1200">
                <a:solidFill>
                  <a:schemeClr val="tx1"/>
                </a:solidFill>
                <a:latin typeface="+mn-lt"/>
                <a:ea typeface="+mn-ea"/>
                <a:cs typeface="+mn-cs"/>
              </a:defRPr>
            </a:lvl7pPr>
            <a:lvl8pPr marL="4571771" algn="l" defTabSz="1306220" rtl="0" eaLnBrk="1" latinLnBrk="0" hangingPunct="1">
              <a:defRPr sz="2600" kern="1200">
                <a:solidFill>
                  <a:schemeClr val="tx1"/>
                </a:solidFill>
                <a:latin typeface="+mn-lt"/>
                <a:ea typeface="+mn-ea"/>
                <a:cs typeface="+mn-cs"/>
              </a:defRPr>
            </a:lvl8pPr>
            <a:lvl9pPr marL="5224882" algn="l" defTabSz="1306220" rtl="0" eaLnBrk="1" latinLnBrk="0" hangingPunct="1">
              <a:defRPr sz="2600" kern="1200">
                <a:solidFill>
                  <a:schemeClr val="tx1"/>
                </a:solidFill>
                <a:latin typeface="+mn-lt"/>
                <a:ea typeface="+mn-ea"/>
                <a:cs typeface="+mn-cs"/>
              </a:defRPr>
            </a:lvl9pPr>
          </a:lstStyle>
          <a:p>
            <a:pPr algn="ctr">
              <a:defRPr/>
            </a:pPr>
            <a:r>
              <a:rPr lang="en-US" sz="900" dirty="0"/>
              <a:t>NCR Confidential</a:t>
            </a:r>
          </a:p>
        </p:txBody>
      </p:sp>
    </p:spTree>
    <p:extLst>
      <p:ext uri="{BB962C8B-B14F-4D97-AF65-F5344CB8AC3E}">
        <p14:creationId xmlns:p14="http://schemas.microsoft.com/office/powerpoint/2010/main" val="394322662"/>
      </p:ext>
    </p:extLst>
  </p:cSld>
  <p:clrMapOvr>
    <a:masterClrMapping/>
  </p:clrMapOvr>
  <p:transition spd="slow">
    <p:cove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Title and Bulleted Text">
    <p:spTree>
      <p:nvGrpSpPr>
        <p:cNvPr id="1" name=""/>
        <p:cNvGrpSpPr/>
        <p:nvPr/>
      </p:nvGrpSpPr>
      <p:grpSpPr>
        <a:xfrm>
          <a:off x="0" y="0"/>
          <a:ext cx="0" cy="0"/>
          <a:chOff x="0" y="0"/>
          <a:chExt cx="0" cy="0"/>
        </a:xfrm>
      </p:grpSpPr>
      <p:sp>
        <p:nvSpPr>
          <p:cNvPr id="7" name="Title 6"/>
          <p:cNvSpPr>
            <a:spLocks noGrp="1"/>
          </p:cNvSpPr>
          <p:nvPr>
            <p:ph type="title" hasCustomPrompt="1"/>
          </p:nvPr>
        </p:nvSpPr>
        <p:spPr>
          <a:xfrm>
            <a:off x="455613" y="308848"/>
            <a:ext cx="8229600" cy="868680"/>
          </a:xfrm>
          <a:prstGeom prst="rect">
            <a:avLst/>
          </a:prstGeom>
        </p:spPr>
        <p:txBody>
          <a:bodyPr/>
          <a:lstStyle>
            <a:lvl1pPr>
              <a:defRPr b="0" i="0" baseline="0">
                <a:solidFill>
                  <a:srgbClr val="003C71"/>
                </a:solidFill>
                <a:latin typeface="Intel Clear"/>
                <a:cs typeface="Intel Clear"/>
              </a:defRPr>
            </a:lvl1pPr>
          </a:lstStyle>
          <a:p>
            <a:r>
              <a:rPr lang="en-US" dirty="0"/>
              <a:t>28pt Intel Clear Headline</a:t>
            </a:r>
          </a:p>
        </p:txBody>
      </p:sp>
      <p:sp>
        <p:nvSpPr>
          <p:cNvPr id="9" name="Content Placeholder 8"/>
          <p:cNvSpPr>
            <a:spLocks noGrp="1"/>
          </p:cNvSpPr>
          <p:nvPr>
            <p:ph sz="quarter" idx="13" hasCustomPrompt="1"/>
          </p:nvPr>
        </p:nvSpPr>
        <p:spPr>
          <a:xfrm>
            <a:off x="455613" y="1203325"/>
            <a:ext cx="8228012" cy="3425825"/>
          </a:xfrm>
        </p:spPr>
        <p:txBody>
          <a:bodyPr/>
          <a:lstStyle>
            <a:lvl1pPr>
              <a:defRPr>
                <a:solidFill>
                  <a:srgbClr val="0071C5"/>
                </a:solidFill>
              </a:defRPr>
            </a:lvl1pPr>
            <a:lvl2pPr>
              <a:defRPr sz="1800"/>
            </a:lvl2pPr>
            <a:lvl3pPr>
              <a:defRPr sz="1800"/>
            </a:lvl3pPr>
            <a:lvl4pPr>
              <a:defRPr sz="1600"/>
            </a:lvl4pPr>
          </a:lstStyle>
          <a:p>
            <a:pPr lvl="0"/>
            <a:r>
              <a:rPr lang="en-US" dirty="0"/>
              <a:t>18pt Intel Clear body text</a:t>
            </a:r>
          </a:p>
          <a:p>
            <a:pPr lvl="1"/>
            <a:r>
              <a:rPr lang="en-US" dirty="0"/>
              <a:t>18pt Intel Clear bullet one</a:t>
            </a:r>
          </a:p>
          <a:p>
            <a:pPr lvl="2"/>
            <a:r>
              <a:rPr lang="en-US" dirty="0"/>
              <a:t>18pt Intel Clear sub-bullet</a:t>
            </a:r>
          </a:p>
          <a:p>
            <a:pPr lvl="3"/>
            <a:r>
              <a:rPr lang="en-US" dirty="0"/>
              <a:t>16pt Intel Clear fourth level</a:t>
            </a:r>
          </a:p>
          <a:p>
            <a:pPr lvl="4"/>
            <a:r>
              <a:rPr lang="en-US" dirty="0" err="1"/>
              <a:t>14pt</a:t>
            </a:r>
            <a:r>
              <a:rPr lang="en-US" dirty="0"/>
              <a:t> Intel Clear fifth level</a:t>
            </a:r>
          </a:p>
        </p:txBody>
      </p:sp>
      <p:sp>
        <p:nvSpPr>
          <p:cNvPr id="5" name="Slide Number Placeholder 5"/>
          <p:cNvSpPr>
            <a:spLocks noGrp="1"/>
          </p:cNvSpPr>
          <p:nvPr>
            <p:ph type="sldNum" sz="quarter" idx="10"/>
          </p:nvPr>
        </p:nvSpPr>
        <p:spPr>
          <a:xfrm>
            <a:off x="8761863" y="4807250"/>
            <a:ext cx="331556" cy="274836"/>
          </a:xfrm>
          <a:prstGeom prst="rect">
            <a:avLst/>
          </a:prstGeom>
        </p:spPr>
        <p:txBody>
          <a:bodyPr/>
          <a:lstStyle>
            <a:lvl1pPr>
              <a:defRPr sz="1000"/>
            </a:lvl1pPr>
          </a:lstStyle>
          <a:p>
            <a:pPr>
              <a:defRPr/>
            </a:pPr>
            <a:fld id="{1E0CD673-3571-4F02-B7BD-FBE1BFBDF7FA}"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240239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903264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23_x4 editable txt box +pic box">
    <p:spTree>
      <p:nvGrpSpPr>
        <p:cNvPr id="1" name=""/>
        <p:cNvGrpSpPr/>
        <p:nvPr/>
      </p:nvGrpSpPr>
      <p:grpSpPr>
        <a:xfrm>
          <a:off x="0" y="0"/>
          <a:ext cx="0" cy="0"/>
          <a:chOff x="0" y="0"/>
          <a:chExt cx="0" cy="0"/>
        </a:xfrm>
      </p:grpSpPr>
      <p:sp>
        <p:nvSpPr>
          <p:cNvPr id="18" name="Text Placeholder 7"/>
          <p:cNvSpPr>
            <a:spLocks noGrp="1"/>
          </p:cNvSpPr>
          <p:nvPr>
            <p:ph type="body" sz="quarter" idx="13"/>
          </p:nvPr>
        </p:nvSpPr>
        <p:spPr>
          <a:xfrm>
            <a:off x="900000" y="200025"/>
            <a:ext cx="7731125" cy="720000"/>
          </a:xfrm>
        </p:spPr>
        <p:txBody>
          <a:bodyPr/>
          <a:lstStyle>
            <a:lvl1pPr marL="0" indent="0">
              <a:lnSpc>
                <a:spcPts val="2600"/>
              </a:lnSpc>
              <a:spcBef>
                <a:spcPts val="0"/>
              </a:spcBef>
              <a:buNone/>
              <a:defRPr spc="-30"/>
            </a:lvl1pPr>
            <a:lvl2pPr marL="457200" indent="0">
              <a:buNone/>
              <a:defRPr/>
            </a:lvl2pPr>
          </a:lstStyle>
          <a:p>
            <a:pPr lvl="0"/>
            <a:r>
              <a:rPr lang="en-US"/>
              <a:t>Click to edit Master text styles</a:t>
            </a:r>
          </a:p>
        </p:txBody>
      </p:sp>
      <p:sp>
        <p:nvSpPr>
          <p:cNvPr id="20" name="Picture Placeholder 19"/>
          <p:cNvSpPr>
            <a:spLocks noGrp="1"/>
          </p:cNvSpPr>
          <p:nvPr>
            <p:ph type="pic" sz="quarter" idx="15"/>
          </p:nvPr>
        </p:nvSpPr>
        <p:spPr>
          <a:xfrm>
            <a:off x="4440550" y="1152000"/>
            <a:ext cx="4179576" cy="3376301"/>
          </a:xfrm>
        </p:spPr>
        <p:txBody>
          <a:bodyPr tIns="46800" bIns="46800" anchor="t"/>
          <a:lstStyle>
            <a:lvl1pPr marL="0" indent="0" algn="ctr">
              <a:lnSpc>
                <a:spcPts val="1380"/>
              </a:lnSpc>
              <a:buNone/>
              <a:defRPr sz="1100"/>
            </a:lvl1pPr>
          </a:lstStyle>
          <a:p>
            <a:pPr lvl="0"/>
            <a:r>
              <a:rPr lang="en-US" noProof="0"/>
              <a:t>Click icon to add picture</a:t>
            </a:r>
            <a:endParaRPr lang="en-US" noProof="0" dirty="0"/>
          </a:p>
        </p:txBody>
      </p:sp>
      <p:sp>
        <p:nvSpPr>
          <p:cNvPr id="6" name="Text Placeholder 5"/>
          <p:cNvSpPr>
            <a:spLocks noGrp="1"/>
          </p:cNvSpPr>
          <p:nvPr>
            <p:ph type="body" sz="quarter" idx="16"/>
          </p:nvPr>
        </p:nvSpPr>
        <p:spPr>
          <a:xfrm>
            <a:off x="900000" y="1152000"/>
            <a:ext cx="3384550" cy="3384550"/>
          </a:xfrm>
          <a:solidFill>
            <a:srgbClr val="4FAC43"/>
          </a:solidFill>
        </p:spPr>
        <p:txBody>
          <a:bodyPr lIns="108000" tIns="108000" rIns="108000"/>
          <a:lstStyle>
            <a:lvl1pPr marL="144000" indent="-144000">
              <a:lnSpc>
                <a:spcPts val="1780"/>
              </a:lnSpc>
              <a:spcBef>
                <a:spcPts val="0"/>
              </a:spcBef>
              <a:spcAft>
                <a:spcPts val="100"/>
              </a:spcAft>
              <a:defRPr sz="1600">
                <a:solidFill>
                  <a:schemeClr val="bg1"/>
                </a:solidFill>
              </a:defRPr>
            </a:lvl1pPr>
            <a:lvl2pPr marL="313200" indent="-180000">
              <a:lnSpc>
                <a:spcPts val="1780"/>
              </a:lnSpc>
              <a:spcBef>
                <a:spcPts val="0"/>
              </a:spcBef>
              <a:defRPr sz="1400">
                <a:solidFill>
                  <a:schemeClr val="bg1"/>
                </a:solidFill>
              </a:defRPr>
            </a:lvl2pPr>
            <a:lvl3pPr marL="450000" indent="-144000">
              <a:lnSpc>
                <a:spcPts val="1780"/>
              </a:lnSpc>
              <a:spcBef>
                <a:spcPts val="0"/>
              </a:spcBef>
              <a:defRPr sz="1200">
                <a:solidFill>
                  <a:schemeClr val="bg1"/>
                </a:solidFill>
              </a:defRPr>
            </a:lvl3pPr>
            <a:lvl4pPr marL="630000" indent="-144000">
              <a:lnSpc>
                <a:spcPts val="1780"/>
              </a:lnSpc>
              <a:spcBef>
                <a:spcPts val="0"/>
              </a:spcBef>
              <a:defRPr sz="1000">
                <a:solidFill>
                  <a:schemeClr val="bg1"/>
                </a:solidFill>
              </a:defRPr>
            </a:lvl4pPr>
            <a:lvl5pPr marL="774000" indent="-144000">
              <a:lnSpc>
                <a:spcPts val="1780"/>
              </a:lnSpc>
              <a:spcBef>
                <a:spcPts val="0"/>
              </a:spcBef>
              <a:defRPr sz="10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1"/>
          <p:cNvSpPr>
            <a:spLocks noGrp="1"/>
          </p:cNvSpPr>
          <p:nvPr>
            <p:ph type="ftr" sz="quarter" idx="17"/>
          </p:nvPr>
        </p:nvSpPr>
        <p:spPr/>
        <p:txBody>
          <a:bodyPr/>
          <a:lstStyle>
            <a:lvl1pPr>
              <a:defRPr/>
            </a:lvl1pPr>
          </a:lstStyle>
          <a:p>
            <a:pPr>
              <a:defRPr/>
            </a:pPr>
            <a:endParaRPr lang="en-US"/>
          </a:p>
        </p:txBody>
      </p:sp>
      <p:sp>
        <p:nvSpPr>
          <p:cNvPr id="7" name="Date Placeholder 2"/>
          <p:cNvSpPr>
            <a:spLocks noGrp="1"/>
          </p:cNvSpPr>
          <p:nvPr>
            <p:ph type="dt" sz="half" idx="18"/>
          </p:nvPr>
        </p:nvSpPr>
        <p:spPr/>
        <p:txBody>
          <a:bodyPr/>
          <a:lstStyle>
            <a:lvl1pPr>
              <a:defRPr/>
            </a:lvl1pPr>
          </a:lstStyle>
          <a:p>
            <a:pPr>
              <a:defRPr/>
            </a:pPr>
            <a:endParaRPr lang="en-US" dirty="0"/>
          </a:p>
        </p:txBody>
      </p:sp>
      <p:sp>
        <p:nvSpPr>
          <p:cNvPr id="9" name="Slide Number Placeholder 5"/>
          <p:cNvSpPr>
            <a:spLocks noGrp="1"/>
          </p:cNvSpPr>
          <p:nvPr>
            <p:ph type="sldNum" sz="quarter" idx="10"/>
          </p:nvPr>
        </p:nvSpPr>
        <p:spPr>
          <a:xfrm>
            <a:off x="8686800" y="4793602"/>
            <a:ext cx="352028" cy="274836"/>
          </a:xfrm>
          <a:prstGeom prst="rect">
            <a:avLst/>
          </a:prstGeom>
        </p:spPr>
        <p:txBody>
          <a:bodyPr/>
          <a:lstStyle>
            <a:lvl1pPr>
              <a:defRPr sz="1000"/>
            </a:lvl1pPr>
          </a:lstStyle>
          <a:p>
            <a:pPr>
              <a:defRPr/>
            </a:pPr>
            <a:fld id="{1E0CD673-3571-4F02-B7BD-FBE1BFBDF7FA}"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84340631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602" y="1597422"/>
            <a:ext cx="7772797" cy="1103313"/>
          </a:xfrm>
        </p:spPr>
        <p:txBody>
          <a:bodyPr/>
          <a:lstStyle/>
          <a:p>
            <a:r>
              <a:rPr lang="en-US"/>
              <a:t>Click to edit Master title style</a:t>
            </a:r>
          </a:p>
        </p:txBody>
      </p:sp>
      <p:sp>
        <p:nvSpPr>
          <p:cNvPr id="3" name="Subtitle 2"/>
          <p:cNvSpPr>
            <a:spLocks noGrp="1"/>
          </p:cNvSpPr>
          <p:nvPr>
            <p:ph type="subTitle" idx="1"/>
          </p:nvPr>
        </p:nvSpPr>
        <p:spPr>
          <a:xfrm>
            <a:off x="1371203" y="2915047"/>
            <a:ext cx="6401594" cy="1313656"/>
          </a:xfrm>
        </p:spPr>
        <p:txBody>
          <a:bodyPr/>
          <a:lstStyle>
            <a:lvl1pPr marL="0" indent="0" algn="ctr">
              <a:buNone/>
              <a:defRPr>
                <a:solidFill>
                  <a:schemeClr val="tx1">
                    <a:tint val="75000"/>
                  </a:schemeClr>
                </a:solidFill>
              </a:defRPr>
            </a:lvl1pPr>
            <a:lvl2pPr marL="285750" indent="0" algn="ctr">
              <a:buNone/>
              <a:defRPr>
                <a:solidFill>
                  <a:schemeClr val="tx1">
                    <a:tint val="75000"/>
                  </a:schemeClr>
                </a:solidFill>
              </a:defRPr>
            </a:lvl2pPr>
            <a:lvl3pPr marL="571500" indent="0" algn="ctr">
              <a:buNone/>
              <a:defRPr>
                <a:solidFill>
                  <a:schemeClr val="tx1">
                    <a:tint val="75000"/>
                  </a:schemeClr>
                </a:solidFill>
              </a:defRPr>
            </a:lvl3pPr>
            <a:lvl4pPr marL="857250" indent="0" algn="ctr">
              <a:buNone/>
              <a:defRPr>
                <a:solidFill>
                  <a:schemeClr val="tx1">
                    <a:tint val="75000"/>
                  </a:schemeClr>
                </a:solidFill>
              </a:defRPr>
            </a:lvl4pPr>
            <a:lvl5pPr marL="1143000" indent="0" algn="ctr">
              <a:buNone/>
              <a:defRPr>
                <a:solidFill>
                  <a:schemeClr val="tx1">
                    <a:tint val="75000"/>
                  </a:schemeClr>
                </a:solidFill>
              </a:defRPr>
            </a:lvl5pPr>
            <a:lvl6pPr marL="1428750" indent="0" algn="ctr">
              <a:buNone/>
              <a:defRPr>
                <a:solidFill>
                  <a:schemeClr val="tx1">
                    <a:tint val="75000"/>
                  </a:schemeClr>
                </a:solidFill>
              </a:defRPr>
            </a:lvl6pPr>
            <a:lvl7pPr marL="1714500" indent="0" algn="ctr">
              <a:buNone/>
              <a:defRPr>
                <a:solidFill>
                  <a:schemeClr val="tx1">
                    <a:tint val="75000"/>
                  </a:schemeClr>
                </a:solidFill>
              </a:defRPr>
            </a:lvl7pPr>
            <a:lvl8pPr marL="2000250" indent="0" algn="ctr">
              <a:buNone/>
              <a:defRPr>
                <a:solidFill>
                  <a:schemeClr val="tx1">
                    <a:tint val="75000"/>
                  </a:schemeClr>
                </a:solidFill>
              </a:defRPr>
            </a:lvl8pPr>
            <a:lvl9pPr marL="2286000" indent="0" algn="ctr">
              <a:buNone/>
              <a:defRPr>
                <a:solidFill>
                  <a:schemeClr val="tx1">
                    <a:tint val="75000"/>
                  </a:schemeClr>
                </a:solidFill>
              </a:defRPr>
            </a:lvl9pPr>
          </a:lstStyle>
          <a:p>
            <a:r>
              <a:rPr lang="en-US"/>
              <a:t>Click to edit Master subtitle style</a:t>
            </a:r>
          </a:p>
        </p:txBody>
      </p:sp>
      <p:sp>
        <p:nvSpPr>
          <p:cNvPr id="5" name="Footer Placeholder 4"/>
          <p:cNvSpPr>
            <a:spLocks noGrp="1"/>
          </p:cNvSpPr>
          <p:nvPr>
            <p:ph type="ftr" sz="quarter" idx="11"/>
          </p:nvPr>
        </p:nvSpPr>
        <p:spPr>
          <a:xfrm>
            <a:off x="3124399" y="4767461"/>
            <a:ext cx="2895203" cy="273844"/>
          </a:xfrm>
          <a:prstGeom prst="rect">
            <a:avLst/>
          </a:prstGeom>
        </p:spPr>
        <p:txBody>
          <a:bodyPr/>
          <a:lstStyle/>
          <a:p>
            <a:r>
              <a:rPr lang="en-US"/>
              <a:t>NCR Confidential</a:t>
            </a:r>
            <a:endParaRPr lang="en-US" dirty="0"/>
          </a:p>
        </p:txBody>
      </p:sp>
      <p:sp>
        <p:nvSpPr>
          <p:cNvPr id="6" name="Slide Number Placeholder 5"/>
          <p:cNvSpPr>
            <a:spLocks noGrp="1"/>
          </p:cNvSpPr>
          <p:nvPr>
            <p:ph type="sldNum" sz="quarter" idx="12"/>
          </p:nvPr>
        </p:nvSpPr>
        <p:spPr/>
        <p:txBody>
          <a:bodyPr/>
          <a:lstStyle/>
          <a:p>
            <a:fld id="{2A35049D-DB52-454A-B8E6-A59A17E9EA13}" type="slidenum">
              <a:rPr lang="en-US" smtClean="0"/>
              <a:pPr/>
              <a:t>‹#›</a:t>
            </a:fld>
            <a:endParaRPr lang="en-US"/>
          </a:p>
        </p:txBody>
      </p:sp>
    </p:spTree>
    <p:extLst>
      <p:ext uri="{BB962C8B-B14F-4D97-AF65-F5344CB8AC3E}">
        <p14:creationId xmlns:p14="http://schemas.microsoft.com/office/powerpoint/2010/main" val="108973366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a:xfrm>
            <a:off x="3124399" y="4767461"/>
            <a:ext cx="2895203" cy="273844"/>
          </a:xfrm>
          <a:prstGeom prst="rect">
            <a:avLst/>
          </a:prstGeom>
        </p:spPr>
        <p:txBody>
          <a:bodyPr/>
          <a:lstStyle/>
          <a:p>
            <a:r>
              <a:rPr lang="en-US"/>
              <a:t>NCR Confidential</a:t>
            </a:r>
            <a:endParaRPr lang="en-US" dirty="0"/>
          </a:p>
        </p:txBody>
      </p:sp>
      <p:sp>
        <p:nvSpPr>
          <p:cNvPr id="6" name="Slide Number Placeholder 5"/>
          <p:cNvSpPr>
            <a:spLocks noGrp="1"/>
          </p:cNvSpPr>
          <p:nvPr>
            <p:ph type="sldNum" sz="quarter" idx="12"/>
          </p:nvPr>
        </p:nvSpPr>
        <p:spPr/>
        <p:txBody>
          <a:bodyPr/>
          <a:lstStyle/>
          <a:p>
            <a:fld id="{2A35049D-DB52-454A-B8E6-A59A17E9EA13}" type="slidenum">
              <a:rPr lang="en-US" smtClean="0"/>
              <a:pPr/>
              <a:t>‹#›</a:t>
            </a:fld>
            <a:endParaRPr lang="en-US"/>
          </a:p>
        </p:txBody>
      </p:sp>
    </p:spTree>
    <p:extLst>
      <p:ext uri="{BB962C8B-B14F-4D97-AF65-F5344CB8AC3E}">
        <p14:creationId xmlns:p14="http://schemas.microsoft.com/office/powerpoint/2010/main" val="99586645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5192318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atin typeface="Arial"/>
                <a:cs typeface="Arial"/>
              </a:defRPr>
            </a:lvl1pPr>
          </a:lstStyle>
          <a:p>
            <a:r>
              <a:rPr lang="en-GB" dirty="0"/>
              <a:t>CLICK TO EDIT MASTER TITLE STYLE</a:t>
            </a:r>
            <a:endParaRPr lang="en-US" dirty="0"/>
          </a:p>
        </p:txBody>
      </p:sp>
      <p:sp>
        <p:nvSpPr>
          <p:cNvPr id="5" name="Slide Number Placeholder 4"/>
          <p:cNvSpPr>
            <a:spLocks noGrp="1"/>
          </p:cNvSpPr>
          <p:nvPr>
            <p:ph type="sldNum" sz="quarter" idx="12"/>
          </p:nvPr>
        </p:nvSpPr>
        <p:spPr/>
        <p:txBody>
          <a:bodyPr/>
          <a:lstStyle>
            <a:lvl1pPr>
              <a:defRPr>
                <a:latin typeface="Arial"/>
                <a:cs typeface="Arial"/>
              </a:defRPr>
            </a:lvl1pPr>
          </a:lstStyle>
          <a:p>
            <a:fld id="{7AD35405-1181-E840-AB39-CCAA466A4258}" type="slidenum">
              <a:rPr lang="en-US" smtClean="0"/>
              <a:pPr/>
              <a:t>‹#›</a:t>
            </a:fld>
            <a:endParaRPr lang="en-US"/>
          </a:p>
        </p:txBody>
      </p:sp>
      <p:sp>
        <p:nvSpPr>
          <p:cNvPr id="7" name="Footer Placeholder 4"/>
          <p:cNvSpPr>
            <a:spLocks noGrp="1"/>
          </p:cNvSpPr>
          <p:nvPr>
            <p:ph type="ftr" sz="quarter" idx="3"/>
          </p:nvPr>
        </p:nvSpPr>
        <p:spPr>
          <a:xfrm>
            <a:off x="747237" y="4768642"/>
            <a:ext cx="6572296" cy="125034"/>
          </a:xfrm>
          <a:prstGeom prst="rect">
            <a:avLst/>
          </a:prstGeom>
        </p:spPr>
        <p:txBody>
          <a:bodyPr vert="horz" wrap="square" lIns="0" tIns="0" rIns="0" bIns="0" rtlCol="0" anchor="ctr">
            <a:spAutoFit/>
          </a:bodyPr>
          <a:lstStyle>
            <a:lvl1pPr algn="l">
              <a:defRPr sz="800">
                <a:solidFill>
                  <a:srgbClr val="7F7F7F"/>
                </a:solidFill>
                <a:latin typeface="Arial"/>
                <a:cs typeface="Arial"/>
              </a:defRPr>
            </a:lvl1pPr>
          </a:lstStyle>
          <a:p>
            <a:r>
              <a:rPr lang="en-US"/>
              <a:t>NCR Confidential</a:t>
            </a:r>
            <a:endParaRPr lang="en-GB" dirty="0"/>
          </a:p>
        </p:txBody>
      </p:sp>
    </p:spTree>
    <p:extLst>
      <p:ext uri="{BB962C8B-B14F-4D97-AF65-F5344CB8AC3E}">
        <p14:creationId xmlns:p14="http://schemas.microsoft.com/office/powerpoint/2010/main" val="179610814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asic layout + heading">
    <p:spTree>
      <p:nvGrpSpPr>
        <p:cNvPr id="1" name=""/>
        <p:cNvGrpSpPr/>
        <p:nvPr/>
      </p:nvGrpSpPr>
      <p:grpSpPr>
        <a:xfrm>
          <a:off x="0" y="0"/>
          <a:ext cx="0" cy="0"/>
          <a:chOff x="0" y="0"/>
          <a:chExt cx="0" cy="0"/>
        </a:xfrm>
      </p:grpSpPr>
      <p:sp>
        <p:nvSpPr>
          <p:cNvPr id="3" name="Footer Placeholder 1"/>
          <p:cNvSpPr>
            <a:spLocks noGrp="1"/>
          </p:cNvSpPr>
          <p:nvPr>
            <p:ph type="ftr" sz="quarter" idx="14"/>
          </p:nvPr>
        </p:nvSpPr>
        <p:spPr/>
        <p:txBody>
          <a:bodyPr/>
          <a:lstStyle>
            <a:lvl1pPr>
              <a:defRPr/>
            </a:lvl1pPr>
          </a:lstStyle>
          <a:p>
            <a:pPr>
              <a:defRPr/>
            </a:pPr>
            <a:endParaRPr lang="en-US"/>
          </a:p>
        </p:txBody>
      </p:sp>
      <p:sp>
        <p:nvSpPr>
          <p:cNvPr id="4" name="Date Placeholder 2"/>
          <p:cNvSpPr>
            <a:spLocks noGrp="1"/>
          </p:cNvSpPr>
          <p:nvPr>
            <p:ph type="dt" sz="half" idx="15"/>
          </p:nvPr>
        </p:nvSpPr>
        <p:spPr/>
        <p:txBody>
          <a:bodyPr/>
          <a:lstStyle>
            <a:lvl1pPr>
              <a:defRPr/>
            </a:lvl1pPr>
          </a:lstStyle>
          <a:p>
            <a:pPr>
              <a:defRPr/>
            </a:pPr>
            <a:fld id="{DC7B7134-DEF9-4CC2-BE1E-588647F4FC48}" type="datetime1">
              <a:rPr lang="en-US" smtClean="0"/>
              <a:t>10/19/2016</a:t>
            </a:fld>
            <a:endParaRPr lang="en-US" dirty="0"/>
          </a:p>
        </p:txBody>
      </p:sp>
      <p:sp>
        <p:nvSpPr>
          <p:cNvPr id="5" name="Slide Number Placeholder 10"/>
          <p:cNvSpPr>
            <a:spLocks noGrp="1"/>
          </p:cNvSpPr>
          <p:nvPr>
            <p:ph type="sldNum" sz="quarter" idx="16"/>
          </p:nvPr>
        </p:nvSpPr>
        <p:spPr/>
        <p:txBody>
          <a:bodyPr/>
          <a:lstStyle>
            <a:lvl1pPr>
              <a:defRPr/>
            </a:lvl1pPr>
          </a:lstStyle>
          <a:p>
            <a:pPr>
              <a:defRPr/>
            </a:pPr>
            <a:fld id="{73129CEE-9610-824A-9239-A6D4C0B1B7E9}" type="slidenum">
              <a:rPr lang="en-US"/>
              <a:pPr>
                <a:defRPr/>
              </a:pPr>
              <a:t>‹#›</a:t>
            </a:fld>
            <a:endParaRPr lang="en-US" dirty="0"/>
          </a:p>
        </p:txBody>
      </p:sp>
      <p:sp>
        <p:nvSpPr>
          <p:cNvPr id="2" name="Title 1"/>
          <p:cNvSpPr>
            <a:spLocks noGrp="1"/>
          </p:cNvSpPr>
          <p:nvPr>
            <p:ph type="title"/>
          </p:nvPr>
        </p:nvSpPr>
        <p:spPr>
          <a:xfrm>
            <a:off x="361122" y="135332"/>
            <a:ext cx="8229600" cy="857250"/>
          </a:xfrm>
          <a:prstGeom prst="rect">
            <a:avLst/>
          </a:prstGeom>
        </p:spPr>
        <p:txBody>
          <a:bodyPr/>
          <a:lstStyle>
            <a:lvl1pPr>
              <a:defRPr sz="2800">
                <a:solidFill>
                  <a:srgbClr val="404040"/>
                </a:solidFill>
              </a:defRPr>
            </a:lvl1pPr>
          </a:lstStyle>
          <a:p>
            <a:r>
              <a:rPr lang="en-US" dirty="0"/>
              <a:t>Click to edit Master title style</a:t>
            </a:r>
          </a:p>
        </p:txBody>
      </p:sp>
    </p:spTree>
    <p:extLst>
      <p:ext uri="{BB962C8B-B14F-4D97-AF65-F5344CB8AC3E}">
        <p14:creationId xmlns:p14="http://schemas.microsoft.com/office/powerpoint/2010/main" val="236412350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85800" y="0"/>
            <a:ext cx="8001000" cy="685800"/>
          </a:xfrm>
        </p:spPr>
        <p:txBody>
          <a:bodyPr/>
          <a:lstStyle/>
          <a:p>
            <a:r>
              <a:rPr lang="en-US"/>
              <a:t>Click to edit Master title style</a:t>
            </a:r>
          </a:p>
        </p:txBody>
      </p:sp>
      <p:sp>
        <p:nvSpPr>
          <p:cNvPr id="3" name="Table Placeholder 2"/>
          <p:cNvSpPr>
            <a:spLocks noGrp="1"/>
          </p:cNvSpPr>
          <p:nvPr>
            <p:ph type="tbl" idx="1"/>
          </p:nvPr>
        </p:nvSpPr>
        <p:spPr>
          <a:xfrm>
            <a:off x="762000" y="1028700"/>
            <a:ext cx="7835900" cy="3829050"/>
          </a:xfrm>
          <a:prstGeom prst="rect">
            <a:avLst/>
          </a:prstGeom>
        </p:spPr>
        <p:txBody>
          <a:bodyPr/>
          <a:lstStyle/>
          <a:p>
            <a:pPr lvl="0"/>
            <a:endParaRPr lang="en-US" noProof="0"/>
          </a:p>
        </p:txBody>
      </p:sp>
    </p:spTree>
    <p:extLst>
      <p:ext uri="{BB962C8B-B14F-4D97-AF65-F5344CB8AC3E}">
        <p14:creationId xmlns:p14="http://schemas.microsoft.com/office/powerpoint/2010/main" val="365200206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5_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lvl1pPr>
              <a:defRPr>
                <a:latin typeface="Arial"/>
                <a:cs typeface="Arial"/>
              </a:defRPr>
            </a:lvl1pPr>
          </a:lstStyle>
          <a:p>
            <a:fld id="{8BAF5FCB-8D0D-4004-A310-19ED785489C1}" type="slidenum">
              <a:rPr lang="en-GB" smtClean="0"/>
              <a:pPr/>
              <a:t>‹#›</a:t>
            </a:fld>
            <a:endParaRPr lang="en-GB"/>
          </a:p>
        </p:txBody>
      </p:sp>
      <p:sp>
        <p:nvSpPr>
          <p:cNvPr id="4" name="Footer Placeholder 4"/>
          <p:cNvSpPr>
            <a:spLocks noGrp="1"/>
          </p:cNvSpPr>
          <p:nvPr>
            <p:ph type="ftr" sz="quarter" idx="3"/>
          </p:nvPr>
        </p:nvSpPr>
        <p:spPr>
          <a:xfrm>
            <a:off x="747237" y="4768642"/>
            <a:ext cx="6572296" cy="125034"/>
          </a:xfrm>
          <a:prstGeom prst="rect">
            <a:avLst/>
          </a:prstGeom>
        </p:spPr>
        <p:txBody>
          <a:bodyPr vert="horz" wrap="square" lIns="0" tIns="0" rIns="0" bIns="0" rtlCol="0" anchor="ctr">
            <a:spAutoFit/>
          </a:bodyPr>
          <a:lstStyle>
            <a:lvl1pPr algn="l">
              <a:defRPr sz="800">
                <a:solidFill>
                  <a:srgbClr val="7F7F7F"/>
                </a:solidFill>
                <a:latin typeface="Arial"/>
                <a:cs typeface="Arial"/>
              </a:defRPr>
            </a:lvl1pPr>
          </a:lstStyle>
          <a:p>
            <a:r>
              <a:rPr lang="en-US"/>
              <a:t>NCR Confidential</a:t>
            </a:r>
            <a:endParaRPr lang="en-GB" dirty="0"/>
          </a:p>
        </p:txBody>
      </p:sp>
    </p:spTree>
    <p:extLst>
      <p:ext uri="{BB962C8B-B14F-4D97-AF65-F5344CB8AC3E}">
        <p14:creationId xmlns:p14="http://schemas.microsoft.com/office/powerpoint/2010/main" val="201165740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3_Copy only layout">
    <p:spTree>
      <p:nvGrpSpPr>
        <p:cNvPr id="1" name=""/>
        <p:cNvGrpSpPr/>
        <p:nvPr/>
      </p:nvGrpSpPr>
      <p:grpSpPr>
        <a:xfrm>
          <a:off x="0" y="0"/>
          <a:ext cx="0" cy="0"/>
          <a:chOff x="0" y="0"/>
          <a:chExt cx="0" cy="0"/>
        </a:xfrm>
      </p:grpSpPr>
      <p:sp>
        <p:nvSpPr>
          <p:cNvPr id="9" name="Text Placeholder 8"/>
          <p:cNvSpPr>
            <a:spLocks noGrp="1"/>
          </p:cNvSpPr>
          <p:nvPr>
            <p:ph type="body" sz="quarter" idx="20"/>
          </p:nvPr>
        </p:nvSpPr>
        <p:spPr>
          <a:xfrm>
            <a:off x="333509" y="1219902"/>
            <a:ext cx="7722550" cy="3313998"/>
          </a:xfrm>
          <a:noFill/>
        </p:spPr>
        <p:txBody>
          <a:bodyPr lIns="108000" tIns="108000" rIns="108000"/>
          <a:lstStyle>
            <a:lvl1pPr marL="169863" indent="-169863">
              <a:lnSpc>
                <a:spcPct val="100000"/>
              </a:lnSpc>
              <a:spcBef>
                <a:spcPts val="400"/>
              </a:spcBef>
              <a:spcAft>
                <a:spcPts val="400"/>
              </a:spcAft>
              <a:buFont typeface="Wingdings" pitchFamily="2" charset="2"/>
              <a:buChar char="§"/>
              <a:tabLst/>
              <a:defRPr sz="2000"/>
            </a:lvl1pPr>
            <a:lvl2pPr marL="339725" indent="-169863">
              <a:lnSpc>
                <a:spcPct val="100000"/>
              </a:lnSpc>
              <a:spcBef>
                <a:spcPts val="400"/>
              </a:spcBef>
              <a:spcAft>
                <a:spcPts val="400"/>
              </a:spcAft>
              <a:buFont typeface="Wingdings" pitchFamily="2" charset="2"/>
              <a:buChar char="§"/>
              <a:defRPr sz="1800"/>
            </a:lvl2pPr>
            <a:lvl3pPr marL="517525" indent="-177800">
              <a:lnSpc>
                <a:spcPct val="100000"/>
              </a:lnSpc>
              <a:spcBef>
                <a:spcPts val="400"/>
              </a:spcBef>
              <a:spcAft>
                <a:spcPts val="400"/>
              </a:spcAft>
              <a:buFont typeface="Wingdings" pitchFamily="2" charset="2"/>
              <a:buChar char="§"/>
              <a:defRPr sz="1600"/>
            </a:lvl3pPr>
            <a:lvl4pPr marL="687388" indent="-169863">
              <a:lnSpc>
                <a:spcPct val="100000"/>
              </a:lnSpc>
              <a:spcBef>
                <a:spcPts val="400"/>
              </a:spcBef>
              <a:spcAft>
                <a:spcPts val="400"/>
              </a:spcAft>
              <a:buFont typeface="Wingdings" pitchFamily="2" charset="2"/>
              <a:buChar char="§"/>
              <a:defRPr sz="1400"/>
            </a:lvl4pPr>
            <a:lvl5pPr marL="857250" indent="-169863">
              <a:lnSpc>
                <a:spcPct val="100000"/>
              </a:lnSpc>
              <a:spcBef>
                <a:spcPts val="400"/>
              </a:spcBef>
              <a:spcAft>
                <a:spcPts val="400"/>
              </a:spcAft>
              <a:buFont typeface="Wingdings" pitchFamily="2" charset="2"/>
              <a:buChar char="§"/>
              <a:defRPr sz="12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Footer Placeholder 1"/>
          <p:cNvSpPr>
            <a:spLocks noGrp="1"/>
          </p:cNvSpPr>
          <p:nvPr>
            <p:ph type="ftr" sz="quarter" idx="21"/>
          </p:nvPr>
        </p:nvSpPr>
        <p:spPr>
          <a:xfrm>
            <a:off x="1189038" y="4760914"/>
            <a:ext cx="2895600" cy="274637"/>
          </a:xfrm>
          <a:prstGeom prst="rect">
            <a:avLst/>
          </a:prstGeom>
        </p:spPr>
        <p:txBody>
          <a:bodyPr lIns="91440" tIns="45720" rIns="91440" bIns="45720"/>
          <a:lstStyle>
            <a:lvl1pPr>
              <a:defRPr/>
            </a:lvl1pPr>
          </a:lstStyle>
          <a:p>
            <a:pPr>
              <a:defRPr/>
            </a:pPr>
            <a:r>
              <a:rPr lang="en-US"/>
              <a:t>NCR Confidential</a:t>
            </a:r>
            <a:endParaRPr lang="en-US" dirty="0"/>
          </a:p>
        </p:txBody>
      </p:sp>
      <p:sp>
        <p:nvSpPr>
          <p:cNvPr id="12" name="Date Placeholder 2"/>
          <p:cNvSpPr>
            <a:spLocks noGrp="1"/>
          </p:cNvSpPr>
          <p:nvPr>
            <p:ph type="dt" sz="half" idx="22"/>
          </p:nvPr>
        </p:nvSpPr>
        <p:spPr>
          <a:xfrm>
            <a:off x="474663" y="4760914"/>
            <a:ext cx="690562" cy="274637"/>
          </a:xfrm>
          <a:prstGeom prst="rect">
            <a:avLst/>
          </a:prstGeom>
        </p:spPr>
        <p:txBody>
          <a:bodyPr lIns="91440" tIns="45720" rIns="91440" bIns="45720"/>
          <a:lstStyle>
            <a:lvl1pPr>
              <a:defRPr/>
            </a:lvl1pPr>
          </a:lstStyle>
          <a:p>
            <a:pPr defTabSz="816388" fontAlgn="auto">
              <a:spcBef>
                <a:spcPts val="0"/>
              </a:spcBef>
              <a:spcAft>
                <a:spcPts val="0"/>
              </a:spcAft>
              <a:defRPr/>
            </a:pPr>
            <a:endParaRPr lang="en-US" sz="1600" dirty="0">
              <a:solidFill>
                <a:prstClr val="black"/>
              </a:solidFill>
              <a:latin typeface="Arial"/>
            </a:endParaRPr>
          </a:p>
        </p:txBody>
      </p:sp>
      <p:sp>
        <p:nvSpPr>
          <p:cNvPr id="13" name="Slide Number Placeholder 10"/>
          <p:cNvSpPr>
            <a:spLocks noGrp="1"/>
          </p:cNvSpPr>
          <p:nvPr>
            <p:ph type="sldNum" sz="quarter" idx="23"/>
          </p:nvPr>
        </p:nvSpPr>
        <p:spPr>
          <a:xfrm>
            <a:off x="8612189" y="4803775"/>
            <a:ext cx="236537" cy="230188"/>
          </a:xfrm>
          <a:prstGeom prst="rect">
            <a:avLst/>
          </a:prstGeom>
        </p:spPr>
        <p:txBody>
          <a:bodyPr/>
          <a:lstStyle>
            <a:lvl1pPr>
              <a:defRPr/>
            </a:lvl1pPr>
          </a:lstStyle>
          <a:p>
            <a:pPr>
              <a:defRPr/>
            </a:pPr>
            <a:fld id="{AF65FCDB-D719-CD45-85FF-DF59679126DB}" type="slidenum">
              <a:rPr lang="en-US"/>
              <a:pPr>
                <a:defRPr/>
              </a:pPr>
              <a:t>‹#›</a:t>
            </a:fld>
            <a:endParaRPr lang="en-US" dirty="0"/>
          </a:p>
        </p:txBody>
      </p:sp>
      <p:sp>
        <p:nvSpPr>
          <p:cNvPr id="2" name="Title 1"/>
          <p:cNvSpPr>
            <a:spLocks noGrp="1"/>
          </p:cNvSpPr>
          <p:nvPr>
            <p:ph type="title"/>
          </p:nvPr>
        </p:nvSpPr>
        <p:spPr>
          <a:xfrm>
            <a:off x="352004" y="133547"/>
            <a:ext cx="8229600" cy="857250"/>
          </a:xfrm>
          <a:prstGeom prst="rect">
            <a:avLst/>
          </a:prstGeom>
        </p:spPr>
        <p:txBody>
          <a:bodyPr/>
          <a:lstStyle>
            <a:lvl1pPr>
              <a:defRPr sz="3200">
                <a:solidFill>
                  <a:srgbClr val="404040"/>
                </a:solidFill>
              </a:defRPr>
            </a:lvl1pPr>
          </a:lstStyle>
          <a:p>
            <a:r>
              <a:rPr lang="en-US"/>
              <a:t>Click to edit Master title style</a:t>
            </a:r>
          </a:p>
        </p:txBody>
      </p:sp>
    </p:spTree>
    <p:extLst>
      <p:ext uri="{BB962C8B-B14F-4D97-AF65-F5344CB8AC3E}">
        <p14:creationId xmlns:p14="http://schemas.microsoft.com/office/powerpoint/2010/main" val="183283535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9_Copy only layout">
    <p:spTree>
      <p:nvGrpSpPr>
        <p:cNvPr id="1" name=""/>
        <p:cNvGrpSpPr/>
        <p:nvPr/>
      </p:nvGrpSpPr>
      <p:grpSpPr>
        <a:xfrm>
          <a:off x="0" y="0"/>
          <a:ext cx="0" cy="0"/>
          <a:chOff x="0" y="0"/>
          <a:chExt cx="0" cy="0"/>
        </a:xfrm>
      </p:grpSpPr>
      <p:sp>
        <p:nvSpPr>
          <p:cNvPr id="9" name="Text Placeholder 8"/>
          <p:cNvSpPr>
            <a:spLocks noGrp="1"/>
          </p:cNvSpPr>
          <p:nvPr>
            <p:ph type="body" sz="quarter" idx="20"/>
          </p:nvPr>
        </p:nvSpPr>
        <p:spPr>
          <a:xfrm>
            <a:off x="899950" y="1219902"/>
            <a:ext cx="7722550" cy="3313998"/>
          </a:xfrm>
          <a:noFill/>
        </p:spPr>
        <p:txBody>
          <a:bodyPr lIns="108000" tIns="108000" rIns="108000"/>
          <a:lstStyle>
            <a:lvl1pPr marL="142875" indent="-142875">
              <a:lnSpc>
                <a:spcPct val="100000"/>
              </a:lnSpc>
              <a:spcBef>
                <a:spcPts val="0"/>
              </a:spcBef>
              <a:spcAft>
                <a:spcPts val="100"/>
              </a:spcAft>
              <a:tabLst/>
              <a:defRPr sz="2200"/>
            </a:lvl1pPr>
            <a:lvl2pPr marL="298800" indent="-144000">
              <a:lnSpc>
                <a:spcPct val="100000"/>
              </a:lnSpc>
              <a:spcBef>
                <a:spcPts val="0"/>
              </a:spcBef>
              <a:defRPr sz="2000"/>
            </a:lvl2pPr>
            <a:lvl3pPr marL="450000" indent="-144000">
              <a:lnSpc>
                <a:spcPct val="100000"/>
              </a:lnSpc>
              <a:spcBef>
                <a:spcPts val="0"/>
              </a:spcBef>
              <a:defRPr sz="1800"/>
            </a:lvl3pPr>
            <a:lvl4pPr marL="619200" indent="-144000">
              <a:lnSpc>
                <a:spcPct val="100000"/>
              </a:lnSpc>
              <a:spcBef>
                <a:spcPts val="0"/>
              </a:spcBef>
              <a:defRPr sz="1600"/>
            </a:lvl4pPr>
            <a:lvl5pPr marL="792000" indent="-144000">
              <a:lnSpc>
                <a:spcPct val="100000"/>
              </a:lnSpc>
              <a:spcBef>
                <a:spcPts val="0"/>
              </a:spcBef>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7"/>
          <p:cNvSpPr>
            <a:spLocks noGrp="1"/>
          </p:cNvSpPr>
          <p:nvPr>
            <p:ph type="body" sz="quarter" idx="13"/>
          </p:nvPr>
        </p:nvSpPr>
        <p:spPr>
          <a:xfrm>
            <a:off x="900001" y="200025"/>
            <a:ext cx="7731125" cy="720000"/>
          </a:xfrm>
        </p:spPr>
        <p:txBody>
          <a:bodyPr/>
          <a:lstStyle>
            <a:lvl1pPr marL="0" indent="0">
              <a:lnSpc>
                <a:spcPts val="2600"/>
              </a:lnSpc>
              <a:spcBef>
                <a:spcPts val="0"/>
              </a:spcBef>
              <a:buNone/>
              <a:defRPr spc="-30"/>
            </a:lvl1pPr>
            <a:lvl2pPr marL="457200" indent="0">
              <a:buNone/>
              <a:defRPr/>
            </a:lvl2pPr>
          </a:lstStyle>
          <a:p>
            <a:pPr lvl="0"/>
            <a:r>
              <a:rPr lang="en-US"/>
              <a:t>Click to edit Master text styles</a:t>
            </a:r>
          </a:p>
        </p:txBody>
      </p:sp>
      <p:sp>
        <p:nvSpPr>
          <p:cNvPr id="11" name="Footer Placeholder 1"/>
          <p:cNvSpPr>
            <a:spLocks noGrp="1"/>
          </p:cNvSpPr>
          <p:nvPr>
            <p:ph type="ftr" sz="quarter" idx="21"/>
          </p:nvPr>
        </p:nvSpPr>
        <p:spPr>
          <a:xfrm>
            <a:off x="1614488" y="4760914"/>
            <a:ext cx="2895600" cy="274637"/>
          </a:xfrm>
          <a:prstGeom prst="rect">
            <a:avLst/>
          </a:prstGeom>
        </p:spPr>
        <p:txBody>
          <a:bodyPr lIns="91440" tIns="45720" rIns="91440" bIns="45720"/>
          <a:lstStyle>
            <a:lvl1pPr>
              <a:defRPr/>
            </a:lvl1pPr>
          </a:lstStyle>
          <a:p>
            <a:pPr>
              <a:defRPr/>
            </a:pPr>
            <a:r>
              <a:rPr lang="en-US"/>
              <a:t>NCR Confidential</a:t>
            </a:r>
          </a:p>
        </p:txBody>
      </p:sp>
      <p:sp>
        <p:nvSpPr>
          <p:cNvPr id="12" name="Date Placeholder 2"/>
          <p:cNvSpPr>
            <a:spLocks noGrp="1"/>
          </p:cNvSpPr>
          <p:nvPr>
            <p:ph type="dt" sz="half" idx="22"/>
          </p:nvPr>
        </p:nvSpPr>
        <p:spPr>
          <a:xfrm>
            <a:off x="900113" y="4760914"/>
            <a:ext cx="690562" cy="274637"/>
          </a:xfrm>
          <a:prstGeom prst="rect">
            <a:avLst/>
          </a:prstGeom>
        </p:spPr>
        <p:txBody>
          <a:bodyPr lIns="91440" tIns="45720" rIns="91440" bIns="45720"/>
          <a:lstStyle>
            <a:lvl1pPr>
              <a:defRPr/>
            </a:lvl1pPr>
          </a:lstStyle>
          <a:p>
            <a:pPr defTabSz="816388" fontAlgn="auto">
              <a:spcBef>
                <a:spcPts val="0"/>
              </a:spcBef>
              <a:spcAft>
                <a:spcPts val="0"/>
              </a:spcAft>
              <a:defRPr/>
            </a:pPr>
            <a:endParaRPr lang="en-US" sz="1600" dirty="0">
              <a:solidFill>
                <a:prstClr val="black"/>
              </a:solidFill>
              <a:latin typeface="Arial"/>
            </a:endParaRPr>
          </a:p>
        </p:txBody>
      </p:sp>
      <p:sp>
        <p:nvSpPr>
          <p:cNvPr id="13" name="Slide Number Placeholder 10"/>
          <p:cNvSpPr>
            <a:spLocks noGrp="1"/>
          </p:cNvSpPr>
          <p:nvPr>
            <p:ph type="sldNum" sz="quarter" idx="23"/>
          </p:nvPr>
        </p:nvSpPr>
        <p:spPr>
          <a:xfrm>
            <a:off x="8612189" y="4803775"/>
            <a:ext cx="236537" cy="230188"/>
          </a:xfrm>
          <a:prstGeom prst="rect">
            <a:avLst/>
          </a:prstGeom>
        </p:spPr>
        <p:txBody>
          <a:bodyPr/>
          <a:lstStyle>
            <a:lvl1pPr>
              <a:defRPr/>
            </a:lvl1pPr>
          </a:lstStyle>
          <a:p>
            <a:pPr>
              <a:defRPr/>
            </a:pPr>
            <a:fld id="{AF65FCDB-D719-CD45-85FF-DF59679126DB}" type="slidenum">
              <a:rPr lang="en-US"/>
              <a:pPr>
                <a:defRPr/>
              </a:pPr>
              <a:t>‹#›</a:t>
            </a:fld>
            <a:endParaRPr lang="en-US" dirty="0"/>
          </a:p>
        </p:txBody>
      </p:sp>
    </p:spTree>
    <p:extLst>
      <p:ext uri="{BB962C8B-B14F-4D97-AF65-F5344CB8AC3E}">
        <p14:creationId xmlns:p14="http://schemas.microsoft.com/office/powerpoint/2010/main" val="57387710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4_Copy only layout">
    <p:spTree>
      <p:nvGrpSpPr>
        <p:cNvPr id="1" name=""/>
        <p:cNvGrpSpPr/>
        <p:nvPr/>
      </p:nvGrpSpPr>
      <p:grpSpPr>
        <a:xfrm>
          <a:off x="0" y="0"/>
          <a:ext cx="0" cy="0"/>
          <a:chOff x="0" y="0"/>
          <a:chExt cx="0" cy="0"/>
        </a:xfrm>
      </p:grpSpPr>
      <p:sp>
        <p:nvSpPr>
          <p:cNvPr id="7" name="Slide Number Placeholder 4"/>
          <p:cNvSpPr txBox="1">
            <a:spLocks/>
          </p:cNvSpPr>
          <p:nvPr userDrawn="1"/>
        </p:nvSpPr>
        <p:spPr>
          <a:xfrm>
            <a:off x="8612189" y="4803775"/>
            <a:ext cx="236537" cy="230188"/>
          </a:xfrm>
          <a:prstGeom prst="rect">
            <a:avLst/>
          </a:prstGeom>
        </p:spPr>
        <p:txBody>
          <a:bodyPr lIns="0" tIns="18288" rIns="0" bIns="0"/>
          <a:lstStyle>
            <a:defPPr>
              <a:defRPr lang="en-US"/>
            </a:defPPr>
            <a:lvl1pPr algn="ctr" defTabSz="457200" rtl="0" fontAlgn="auto">
              <a:spcBef>
                <a:spcPts val="0"/>
              </a:spcBef>
              <a:spcAft>
                <a:spcPts val="0"/>
              </a:spcAft>
              <a:defRPr sz="800" kern="1200">
                <a:solidFill>
                  <a:schemeClr val="tx2"/>
                </a:solidFill>
                <a:latin typeface="+mn-lt"/>
                <a:ea typeface="+mn-ea"/>
                <a:cs typeface="+mn-cs"/>
              </a:defRPr>
            </a:lvl1pPr>
            <a:lvl2pPr marL="4572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2pPr>
            <a:lvl3pPr marL="9144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3pPr>
            <a:lvl4pPr marL="13716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4pPr>
            <a:lvl5pPr marL="18288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5pPr>
            <a:lvl6pPr marL="2286000" algn="l" defTabSz="457200" rtl="0" eaLnBrk="1" latinLnBrk="0" hangingPunct="1">
              <a:defRPr kern="1200">
                <a:solidFill>
                  <a:schemeClr val="tx1"/>
                </a:solidFill>
                <a:latin typeface="Arial" charset="0"/>
                <a:ea typeface="ＭＳ Ｐゴシック" charset="0"/>
                <a:cs typeface="ＭＳ Ｐゴシック" charset="0"/>
              </a:defRPr>
            </a:lvl6pPr>
            <a:lvl7pPr marL="2743200" algn="l" defTabSz="457200" rtl="0" eaLnBrk="1" latinLnBrk="0" hangingPunct="1">
              <a:defRPr kern="1200">
                <a:solidFill>
                  <a:schemeClr val="tx1"/>
                </a:solidFill>
                <a:latin typeface="Arial" charset="0"/>
                <a:ea typeface="ＭＳ Ｐゴシック" charset="0"/>
                <a:cs typeface="ＭＳ Ｐゴシック" charset="0"/>
              </a:defRPr>
            </a:lvl7pPr>
            <a:lvl8pPr marL="3200400" algn="l" defTabSz="457200" rtl="0" eaLnBrk="1" latinLnBrk="0" hangingPunct="1">
              <a:defRPr kern="1200">
                <a:solidFill>
                  <a:schemeClr val="tx1"/>
                </a:solidFill>
                <a:latin typeface="Arial" charset="0"/>
                <a:ea typeface="ＭＳ Ｐゴシック" charset="0"/>
                <a:cs typeface="ＭＳ Ｐゴシック" charset="0"/>
              </a:defRPr>
            </a:lvl8pPr>
            <a:lvl9pPr marL="3657600" algn="l" defTabSz="457200" rtl="0" eaLnBrk="1" latinLnBrk="0" hangingPunct="1">
              <a:defRPr kern="1200">
                <a:solidFill>
                  <a:schemeClr val="tx1"/>
                </a:solidFill>
                <a:latin typeface="Arial" charset="0"/>
                <a:ea typeface="ＭＳ Ｐゴシック" charset="0"/>
                <a:cs typeface="ＭＳ Ｐゴシック" charset="0"/>
              </a:defRPr>
            </a:lvl9pPr>
          </a:lstStyle>
          <a:p>
            <a:pPr>
              <a:defRPr/>
            </a:pPr>
            <a:fld id="{A159B532-88FC-4AB3-8518-371D57406876}" type="slidenum">
              <a:rPr lang="en-US" smtClean="0">
                <a:solidFill>
                  <a:srgbClr val="54B948"/>
                </a:solidFill>
              </a:rPr>
              <a:pPr>
                <a:defRPr/>
              </a:pPr>
              <a:t>‹#›</a:t>
            </a:fld>
            <a:endParaRPr lang="en-US" dirty="0">
              <a:solidFill>
                <a:srgbClr val="54B948"/>
              </a:solidFill>
            </a:endParaRPr>
          </a:p>
        </p:txBody>
      </p:sp>
      <p:sp>
        <p:nvSpPr>
          <p:cNvPr id="9" name="Date Placeholder 4"/>
          <p:cNvSpPr txBox="1">
            <a:spLocks/>
          </p:cNvSpPr>
          <p:nvPr userDrawn="1"/>
        </p:nvSpPr>
        <p:spPr>
          <a:xfrm>
            <a:off x="7559676" y="4760914"/>
            <a:ext cx="1508125" cy="274637"/>
          </a:xfrm>
          <a:prstGeom prst="rect">
            <a:avLst/>
          </a:prstGeom>
        </p:spPr>
        <p:txBody>
          <a:bodyPr lIns="0" tIns="45720" rIns="91440" bIns="45720" anchor="ctr"/>
          <a:lstStyle>
            <a:defPPr>
              <a:defRPr lang="en-US"/>
            </a:defPPr>
            <a:lvl1pPr algn="l" defTabSz="457200" rtl="0" fontAlgn="auto">
              <a:spcBef>
                <a:spcPts val="0"/>
              </a:spcBef>
              <a:spcAft>
                <a:spcPts val="0"/>
              </a:spcAft>
              <a:defRPr sz="800" kern="1200">
                <a:solidFill>
                  <a:schemeClr val="tx2"/>
                </a:solidFill>
                <a:latin typeface="+mn-lt"/>
                <a:ea typeface="+mn-ea"/>
                <a:cs typeface="+mn-cs"/>
              </a:defRPr>
            </a:lvl1pPr>
            <a:lvl2pPr marL="4572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2pPr>
            <a:lvl3pPr marL="9144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3pPr>
            <a:lvl4pPr marL="13716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4pPr>
            <a:lvl5pPr marL="18288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5pPr>
            <a:lvl6pPr marL="2286000" algn="l" defTabSz="457200" rtl="0" eaLnBrk="1" latinLnBrk="0" hangingPunct="1">
              <a:defRPr kern="1200">
                <a:solidFill>
                  <a:schemeClr val="tx1"/>
                </a:solidFill>
                <a:latin typeface="Arial" charset="0"/>
                <a:ea typeface="ＭＳ Ｐゴシック" charset="0"/>
                <a:cs typeface="ＭＳ Ｐゴシック" charset="0"/>
              </a:defRPr>
            </a:lvl6pPr>
            <a:lvl7pPr marL="2743200" algn="l" defTabSz="457200" rtl="0" eaLnBrk="1" latinLnBrk="0" hangingPunct="1">
              <a:defRPr kern="1200">
                <a:solidFill>
                  <a:schemeClr val="tx1"/>
                </a:solidFill>
                <a:latin typeface="Arial" charset="0"/>
                <a:ea typeface="ＭＳ Ｐゴシック" charset="0"/>
                <a:cs typeface="ＭＳ Ｐゴシック" charset="0"/>
              </a:defRPr>
            </a:lvl7pPr>
            <a:lvl8pPr marL="3200400" algn="l" defTabSz="457200" rtl="0" eaLnBrk="1" latinLnBrk="0" hangingPunct="1">
              <a:defRPr kern="1200">
                <a:solidFill>
                  <a:schemeClr val="tx1"/>
                </a:solidFill>
                <a:latin typeface="Arial" charset="0"/>
                <a:ea typeface="ＭＳ Ｐゴシック" charset="0"/>
                <a:cs typeface="ＭＳ Ｐゴシック" charset="0"/>
              </a:defRPr>
            </a:lvl8pPr>
            <a:lvl9pPr marL="3657600" algn="l" defTabSz="457200" rtl="0" eaLnBrk="1" latinLnBrk="0" hangingPunct="1">
              <a:defRPr kern="1200">
                <a:solidFill>
                  <a:schemeClr val="tx1"/>
                </a:solidFill>
                <a:latin typeface="Arial" charset="0"/>
                <a:ea typeface="ＭＳ Ｐゴシック" charset="0"/>
                <a:cs typeface="ＭＳ Ｐゴシック" charset="0"/>
              </a:defRPr>
            </a:lvl9pPr>
          </a:lstStyle>
          <a:p>
            <a:pPr>
              <a:defRPr/>
            </a:pPr>
            <a:r>
              <a:rPr lang="en-US" sz="1000" b="1" dirty="0">
                <a:solidFill>
                  <a:srgbClr val="1F497D"/>
                </a:solidFill>
              </a:rPr>
              <a:t>NCR Confidential</a:t>
            </a:r>
            <a:endParaRPr lang="en-US" sz="1000" b="1" dirty="0">
              <a:solidFill>
                <a:srgbClr val="404040"/>
              </a:solidFill>
            </a:endParaRPr>
          </a:p>
        </p:txBody>
      </p:sp>
      <p:sp>
        <p:nvSpPr>
          <p:cNvPr id="8" name="Text Placeholder 11"/>
          <p:cNvSpPr>
            <a:spLocks noGrp="1"/>
          </p:cNvSpPr>
          <p:nvPr>
            <p:ph type="body" sz="quarter" idx="25"/>
          </p:nvPr>
        </p:nvSpPr>
        <p:spPr>
          <a:xfrm>
            <a:off x="1973567" y="4785740"/>
            <a:ext cx="2333625" cy="300037"/>
          </a:xfrm>
          <a:prstGeom prst="rect">
            <a:avLst/>
          </a:prstGeom>
        </p:spPr>
        <p:txBody>
          <a:bodyPr lIns="91440" tIns="45720"/>
          <a:lstStyle>
            <a:lvl1pPr marL="0" indent="0">
              <a:buNone/>
              <a:defRPr sz="800" baseline="0"/>
            </a:lvl1pPr>
          </a:lstStyle>
          <a:p>
            <a:pPr lvl="0"/>
            <a:r>
              <a:rPr lang="en-US"/>
              <a:t>Click to edit Master text styles</a:t>
            </a:r>
          </a:p>
        </p:txBody>
      </p:sp>
      <p:sp>
        <p:nvSpPr>
          <p:cNvPr id="22" name="Text Placeholder 3"/>
          <p:cNvSpPr>
            <a:spLocks noGrp="1"/>
          </p:cNvSpPr>
          <p:nvPr>
            <p:ph type="body" sz="quarter" idx="26"/>
          </p:nvPr>
        </p:nvSpPr>
        <p:spPr>
          <a:xfrm>
            <a:off x="309133" y="1270430"/>
            <a:ext cx="7715894" cy="326038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itle 1"/>
          <p:cNvSpPr>
            <a:spLocks noGrp="1"/>
          </p:cNvSpPr>
          <p:nvPr>
            <p:ph type="title"/>
          </p:nvPr>
        </p:nvSpPr>
        <p:spPr>
          <a:xfrm>
            <a:off x="309716" y="206376"/>
            <a:ext cx="8229600" cy="480111"/>
          </a:xfrm>
          <a:prstGeom prst="rect">
            <a:avLst/>
          </a:prstGeom>
        </p:spPr>
        <p:txBody>
          <a:bodyPr/>
          <a:lstStyle>
            <a:lvl1pPr>
              <a:defRPr sz="2600"/>
            </a:lvl1pPr>
          </a:lstStyle>
          <a:p>
            <a:r>
              <a:rPr lang="en-US"/>
              <a:t>Click to edit Master title style</a:t>
            </a:r>
            <a:endParaRPr lang="en-US" dirty="0"/>
          </a:p>
        </p:txBody>
      </p:sp>
      <p:sp>
        <p:nvSpPr>
          <p:cNvPr id="12" name="Text Placeholder 2"/>
          <p:cNvSpPr>
            <a:spLocks noGrp="1"/>
          </p:cNvSpPr>
          <p:nvPr>
            <p:ph type="body" sz="quarter" idx="24"/>
          </p:nvPr>
        </p:nvSpPr>
        <p:spPr>
          <a:xfrm>
            <a:off x="311741" y="672438"/>
            <a:ext cx="7755190" cy="363160"/>
          </a:xfrm>
          <a:prstGeom prst="rect">
            <a:avLst/>
          </a:prstGeom>
        </p:spPr>
        <p:txBody>
          <a:bodyPr/>
          <a:lstStyle>
            <a:lvl1pPr marL="0" indent="0">
              <a:buFontTx/>
              <a:buNone/>
              <a:defRPr sz="1600">
                <a:solidFill>
                  <a:srgbClr val="54B948"/>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Tree>
    <p:extLst>
      <p:ext uri="{BB962C8B-B14F-4D97-AF65-F5344CB8AC3E}">
        <p14:creationId xmlns:p14="http://schemas.microsoft.com/office/powerpoint/2010/main" val="58966862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7_Copy only layout">
    <p:spTree>
      <p:nvGrpSpPr>
        <p:cNvPr id="1" name=""/>
        <p:cNvGrpSpPr/>
        <p:nvPr/>
      </p:nvGrpSpPr>
      <p:grpSpPr>
        <a:xfrm>
          <a:off x="0" y="0"/>
          <a:ext cx="0" cy="0"/>
          <a:chOff x="0" y="0"/>
          <a:chExt cx="0" cy="0"/>
        </a:xfrm>
      </p:grpSpPr>
      <p:sp>
        <p:nvSpPr>
          <p:cNvPr id="7" name="Slide Number Placeholder 4"/>
          <p:cNvSpPr txBox="1">
            <a:spLocks/>
          </p:cNvSpPr>
          <p:nvPr userDrawn="1"/>
        </p:nvSpPr>
        <p:spPr>
          <a:xfrm>
            <a:off x="8612189" y="4803775"/>
            <a:ext cx="236537" cy="230188"/>
          </a:xfrm>
          <a:prstGeom prst="rect">
            <a:avLst/>
          </a:prstGeom>
        </p:spPr>
        <p:txBody>
          <a:bodyPr lIns="0" tIns="18288" rIns="0" bIns="0"/>
          <a:lstStyle>
            <a:defPPr>
              <a:defRPr lang="en-US"/>
            </a:defPPr>
            <a:lvl1pPr algn="ctr" defTabSz="457200" rtl="0" fontAlgn="auto">
              <a:spcBef>
                <a:spcPts val="0"/>
              </a:spcBef>
              <a:spcAft>
                <a:spcPts val="0"/>
              </a:spcAft>
              <a:defRPr sz="800" kern="1200">
                <a:solidFill>
                  <a:schemeClr val="tx2"/>
                </a:solidFill>
                <a:latin typeface="+mn-lt"/>
                <a:ea typeface="+mn-ea"/>
                <a:cs typeface="+mn-cs"/>
              </a:defRPr>
            </a:lvl1pPr>
            <a:lvl2pPr marL="4572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2pPr>
            <a:lvl3pPr marL="9144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3pPr>
            <a:lvl4pPr marL="13716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4pPr>
            <a:lvl5pPr marL="18288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5pPr>
            <a:lvl6pPr marL="2286000" algn="l" defTabSz="457200" rtl="0" eaLnBrk="1" latinLnBrk="0" hangingPunct="1">
              <a:defRPr kern="1200">
                <a:solidFill>
                  <a:schemeClr val="tx1"/>
                </a:solidFill>
                <a:latin typeface="Arial" charset="0"/>
                <a:ea typeface="ＭＳ Ｐゴシック" charset="0"/>
                <a:cs typeface="ＭＳ Ｐゴシック" charset="0"/>
              </a:defRPr>
            </a:lvl6pPr>
            <a:lvl7pPr marL="2743200" algn="l" defTabSz="457200" rtl="0" eaLnBrk="1" latinLnBrk="0" hangingPunct="1">
              <a:defRPr kern="1200">
                <a:solidFill>
                  <a:schemeClr val="tx1"/>
                </a:solidFill>
                <a:latin typeface="Arial" charset="0"/>
                <a:ea typeface="ＭＳ Ｐゴシック" charset="0"/>
                <a:cs typeface="ＭＳ Ｐゴシック" charset="0"/>
              </a:defRPr>
            </a:lvl7pPr>
            <a:lvl8pPr marL="3200400" algn="l" defTabSz="457200" rtl="0" eaLnBrk="1" latinLnBrk="0" hangingPunct="1">
              <a:defRPr kern="1200">
                <a:solidFill>
                  <a:schemeClr val="tx1"/>
                </a:solidFill>
                <a:latin typeface="Arial" charset="0"/>
                <a:ea typeface="ＭＳ Ｐゴシック" charset="0"/>
                <a:cs typeface="ＭＳ Ｐゴシック" charset="0"/>
              </a:defRPr>
            </a:lvl8pPr>
            <a:lvl9pPr marL="3657600" algn="l" defTabSz="457200" rtl="0" eaLnBrk="1" latinLnBrk="0" hangingPunct="1">
              <a:defRPr kern="1200">
                <a:solidFill>
                  <a:schemeClr val="tx1"/>
                </a:solidFill>
                <a:latin typeface="Arial" charset="0"/>
                <a:ea typeface="ＭＳ Ｐゴシック" charset="0"/>
                <a:cs typeface="ＭＳ Ｐゴシック" charset="0"/>
              </a:defRPr>
            </a:lvl9pPr>
          </a:lstStyle>
          <a:p>
            <a:pPr>
              <a:defRPr/>
            </a:pPr>
            <a:fld id="{A159B532-88FC-4AB3-8518-371D57406876}" type="slidenum">
              <a:rPr lang="en-US" smtClean="0">
                <a:solidFill>
                  <a:srgbClr val="54B948"/>
                </a:solidFill>
              </a:rPr>
              <a:pPr>
                <a:defRPr/>
              </a:pPr>
              <a:t>‹#›</a:t>
            </a:fld>
            <a:endParaRPr lang="en-US" dirty="0">
              <a:solidFill>
                <a:srgbClr val="54B948"/>
              </a:solidFill>
            </a:endParaRPr>
          </a:p>
        </p:txBody>
      </p:sp>
      <p:sp>
        <p:nvSpPr>
          <p:cNvPr id="9" name="Date Placeholder 4"/>
          <p:cNvSpPr txBox="1">
            <a:spLocks/>
          </p:cNvSpPr>
          <p:nvPr userDrawn="1"/>
        </p:nvSpPr>
        <p:spPr>
          <a:xfrm>
            <a:off x="7559676" y="4760914"/>
            <a:ext cx="1508125" cy="274637"/>
          </a:xfrm>
          <a:prstGeom prst="rect">
            <a:avLst/>
          </a:prstGeom>
        </p:spPr>
        <p:txBody>
          <a:bodyPr lIns="0" tIns="45720" rIns="91440" bIns="45720" anchor="ctr"/>
          <a:lstStyle>
            <a:defPPr>
              <a:defRPr lang="en-US"/>
            </a:defPPr>
            <a:lvl1pPr algn="l" defTabSz="457200" rtl="0" fontAlgn="auto">
              <a:spcBef>
                <a:spcPts val="0"/>
              </a:spcBef>
              <a:spcAft>
                <a:spcPts val="0"/>
              </a:spcAft>
              <a:defRPr sz="800" kern="1200">
                <a:solidFill>
                  <a:schemeClr val="tx2"/>
                </a:solidFill>
                <a:latin typeface="+mn-lt"/>
                <a:ea typeface="+mn-ea"/>
                <a:cs typeface="+mn-cs"/>
              </a:defRPr>
            </a:lvl1pPr>
            <a:lvl2pPr marL="4572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2pPr>
            <a:lvl3pPr marL="9144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3pPr>
            <a:lvl4pPr marL="13716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4pPr>
            <a:lvl5pPr marL="18288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5pPr>
            <a:lvl6pPr marL="2286000" algn="l" defTabSz="457200" rtl="0" eaLnBrk="1" latinLnBrk="0" hangingPunct="1">
              <a:defRPr kern="1200">
                <a:solidFill>
                  <a:schemeClr val="tx1"/>
                </a:solidFill>
                <a:latin typeface="Arial" charset="0"/>
                <a:ea typeface="ＭＳ Ｐゴシック" charset="0"/>
                <a:cs typeface="ＭＳ Ｐゴシック" charset="0"/>
              </a:defRPr>
            </a:lvl6pPr>
            <a:lvl7pPr marL="2743200" algn="l" defTabSz="457200" rtl="0" eaLnBrk="1" latinLnBrk="0" hangingPunct="1">
              <a:defRPr kern="1200">
                <a:solidFill>
                  <a:schemeClr val="tx1"/>
                </a:solidFill>
                <a:latin typeface="Arial" charset="0"/>
                <a:ea typeface="ＭＳ Ｐゴシック" charset="0"/>
                <a:cs typeface="ＭＳ Ｐゴシック" charset="0"/>
              </a:defRPr>
            </a:lvl7pPr>
            <a:lvl8pPr marL="3200400" algn="l" defTabSz="457200" rtl="0" eaLnBrk="1" latinLnBrk="0" hangingPunct="1">
              <a:defRPr kern="1200">
                <a:solidFill>
                  <a:schemeClr val="tx1"/>
                </a:solidFill>
                <a:latin typeface="Arial" charset="0"/>
                <a:ea typeface="ＭＳ Ｐゴシック" charset="0"/>
                <a:cs typeface="ＭＳ Ｐゴシック" charset="0"/>
              </a:defRPr>
            </a:lvl8pPr>
            <a:lvl9pPr marL="3657600" algn="l" defTabSz="457200" rtl="0" eaLnBrk="1" latinLnBrk="0" hangingPunct="1">
              <a:defRPr kern="1200">
                <a:solidFill>
                  <a:schemeClr val="tx1"/>
                </a:solidFill>
                <a:latin typeface="Arial" charset="0"/>
                <a:ea typeface="ＭＳ Ｐゴシック" charset="0"/>
                <a:cs typeface="ＭＳ Ｐゴシック" charset="0"/>
              </a:defRPr>
            </a:lvl9pPr>
          </a:lstStyle>
          <a:p>
            <a:pPr>
              <a:defRPr/>
            </a:pPr>
            <a:r>
              <a:rPr lang="en-US" sz="1000" b="1" dirty="0">
                <a:solidFill>
                  <a:srgbClr val="1F497D"/>
                </a:solidFill>
              </a:rPr>
              <a:t>NCR Confidential</a:t>
            </a:r>
            <a:endParaRPr lang="en-US" sz="1000" b="1" dirty="0">
              <a:solidFill>
                <a:srgbClr val="404040"/>
              </a:solidFill>
            </a:endParaRPr>
          </a:p>
        </p:txBody>
      </p:sp>
      <p:sp>
        <p:nvSpPr>
          <p:cNvPr id="8" name="Text Placeholder 11"/>
          <p:cNvSpPr>
            <a:spLocks noGrp="1"/>
          </p:cNvSpPr>
          <p:nvPr>
            <p:ph type="body" sz="quarter" idx="25"/>
          </p:nvPr>
        </p:nvSpPr>
        <p:spPr>
          <a:xfrm>
            <a:off x="1973567" y="4785740"/>
            <a:ext cx="2333625" cy="300037"/>
          </a:xfrm>
          <a:prstGeom prst="rect">
            <a:avLst/>
          </a:prstGeom>
        </p:spPr>
        <p:txBody>
          <a:bodyPr lIns="91440" tIns="45720"/>
          <a:lstStyle>
            <a:lvl1pPr marL="0" indent="0">
              <a:buNone/>
              <a:defRPr sz="800" baseline="0"/>
            </a:lvl1pPr>
          </a:lstStyle>
          <a:p>
            <a:pPr lvl="0"/>
            <a:r>
              <a:rPr lang="en-US"/>
              <a:t>Click to edit Master text styles</a:t>
            </a:r>
          </a:p>
        </p:txBody>
      </p:sp>
      <p:sp>
        <p:nvSpPr>
          <p:cNvPr id="22" name="Text Placeholder 3"/>
          <p:cNvSpPr>
            <a:spLocks noGrp="1"/>
          </p:cNvSpPr>
          <p:nvPr>
            <p:ph type="body" sz="quarter" idx="26"/>
          </p:nvPr>
        </p:nvSpPr>
        <p:spPr>
          <a:xfrm>
            <a:off x="309133" y="1270430"/>
            <a:ext cx="7715894" cy="326038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itle 1"/>
          <p:cNvSpPr>
            <a:spLocks noGrp="1"/>
          </p:cNvSpPr>
          <p:nvPr>
            <p:ph type="title"/>
          </p:nvPr>
        </p:nvSpPr>
        <p:spPr>
          <a:xfrm>
            <a:off x="309716" y="206376"/>
            <a:ext cx="8229600" cy="480111"/>
          </a:xfrm>
          <a:prstGeom prst="rect">
            <a:avLst/>
          </a:prstGeom>
        </p:spPr>
        <p:txBody>
          <a:bodyPr/>
          <a:lstStyle>
            <a:lvl1pPr>
              <a:defRPr sz="2600"/>
            </a:lvl1pPr>
          </a:lstStyle>
          <a:p>
            <a:r>
              <a:rPr lang="en-US"/>
              <a:t>Click to edit Master title style</a:t>
            </a:r>
            <a:endParaRPr lang="en-US" dirty="0"/>
          </a:p>
        </p:txBody>
      </p:sp>
      <p:sp>
        <p:nvSpPr>
          <p:cNvPr id="12" name="Text Placeholder 2"/>
          <p:cNvSpPr>
            <a:spLocks noGrp="1"/>
          </p:cNvSpPr>
          <p:nvPr>
            <p:ph type="body" sz="quarter" idx="24"/>
          </p:nvPr>
        </p:nvSpPr>
        <p:spPr>
          <a:xfrm>
            <a:off x="311741" y="672438"/>
            <a:ext cx="7755190" cy="363160"/>
          </a:xfrm>
          <a:prstGeom prst="rect">
            <a:avLst/>
          </a:prstGeom>
        </p:spPr>
        <p:txBody>
          <a:bodyPr/>
          <a:lstStyle>
            <a:lvl1pPr marL="0" indent="0">
              <a:buFontTx/>
              <a:buNone/>
              <a:defRPr sz="1600">
                <a:solidFill>
                  <a:srgbClr val="54B948"/>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Tree>
    <p:extLst>
      <p:ext uri="{BB962C8B-B14F-4D97-AF65-F5344CB8AC3E}">
        <p14:creationId xmlns:p14="http://schemas.microsoft.com/office/powerpoint/2010/main" val="218628323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2_Basic layout + headin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3374378" y="1317485"/>
            <a:ext cx="2477680" cy="2477680"/>
          </a:xfrm>
          <a:prstGeom prst="rect">
            <a:avLst/>
          </a:prstGeom>
        </p:spPr>
      </p:pic>
      <p:sp>
        <p:nvSpPr>
          <p:cNvPr id="3" name="Footer Placeholder 2"/>
          <p:cNvSpPr>
            <a:spLocks noGrp="1"/>
          </p:cNvSpPr>
          <p:nvPr>
            <p:ph type="ftr" sz="quarter" idx="10"/>
          </p:nvPr>
        </p:nvSpPr>
        <p:spPr/>
        <p:txBody>
          <a:bodyPr lIns="91440" tIns="45720" rIns="91440" bIns="45720"/>
          <a:lstStyle>
            <a:lvl1pPr>
              <a:defRPr/>
            </a:lvl1pPr>
          </a:lstStyle>
          <a:p>
            <a:pPr>
              <a:defRPr/>
            </a:pPr>
            <a:endParaRPr lang="en-US"/>
          </a:p>
        </p:txBody>
      </p:sp>
      <p:sp>
        <p:nvSpPr>
          <p:cNvPr id="4" name="Date Placeholder 3"/>
          <p:cNvSpPr>
            <a:spLocks noGrp="1"/>
          </p:cNvSpPr>
          <p:nvPr>
            <p:ph type="dt" sz="half" idx="11"/>
          </p:nvPr>
        </p:nvSpPr>
        <p:spPr>
          <a:xfrm>
            <a:off x="474663" y="4760914"/>
            <a:ext cx="690562" cy="274637"/>
          </a:xfrm>
          <a:prstGeom prst="rect">
            <a:avLst/>
          </a:prstGeom>
        </p:spPr>
        <p:txBody>
          <a:bodyPr lIns="91440" tIns="45720" rIns="91440" bIns="45720"/>
          <a:lstStyle>
            <a:lvl1pPr>
              <a:defRPr/>
            </a:lvl1pPr>
          </a:lstStyle>
          <a:p>
            <a:pPr defTabSz="816388" fontAlgn="auto">
              <a:spcBef>
                <a:spcPts val="0"/>
              </a:spcBef>
              <a:spcAft>
                <a:spcPts val="0"/>
              </a:spcAft>
              <a:defRPr/>
            </a:pPr>
            <a:fld id="{D7A1601B-B0ED-4695-95CA-70AE82F863DE}" type="datetime1">
              <a:rPr lang="en-US" sz="1600" smtClean="0">
                <a:solidFill>
                  <a:prstClr val="black"/>
                </a:solidFill>
                <a:latin typeface="Arial"/>
              </a:rPr>
              <a:pPr defTabSz="816388" fontAlgn="auto">
                <a:spcBef>
                  <a:spcPts val="0"/>
                </a:spcBef>
                <a:spcAft>
                  <a:spcPts val="0"/>
                </a:spcAft>
                <a:defRPr/>
              </a:pPr>
              <a:t>10/19/2016</a:t>
            </a:fld>
            <a:endParaRPr lang="en-US" sz="1600" dirty="0">
              <a:solidFill>
                <a:prstClr val="black"/>
              </a:solidFill>
              <a:latin typeface="Arial"/>
            </a:endParaRPr>
          </a:p>
        </p:txBody>
      </p:sp>
      <p:sp>
        <p:nvSpPr>
          <p:cNvPr id="5" name="Slide Number Placeholder 4"/>
          <p:cNvSpPr>
            <a:spLocks noGrp="1"/>
          </p:cNvSpPr>
          <p:nvPr>
            <p:ph type="sldNum" sz="quarter" idx="12"/>
          </p:nvPr>
        </p:nvSpPr>
        <p:spPr/>
        <p:txBody>
          <a:bodyPr/>
          <a:lstStyle>
            <a:lvl1pPr>
              <a:defRPr/>
            </a:lvl1pPr>
          </a:lstStyle>
          <a:p>
            <a:pPr>
              <a:defRPr/>
            </a:pPr>
            <a:fld id="{D8C0CFF5-EAE4-B742-AA52-98C5725F1AF1}" type="slidenum">
              <a:rPr lang="en-US"/>
              <a:pPr>
                <a:defRPr/>
              </a:pPr>
              <a:t>‹#›</a:t>
            </a:fld>
            <a:endParaRPr lang="en-US" dirty="0"/>
          </a:p>
        </p:txBody>
      </p:sp>
    </p:spTree>
    <p:extLst>
      <p:ext uri="{BB962C8B-B14F-4D97-AF65-F5344CB8AC3E}">
        <p14:creationId xmlns:p14="http://schemas.microsoft.com/office/powerpoint/2010/main" val="238375959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5_Copy only layout">
    <p:spTree>
      <p:nvGrpSpPr>
        <p:cNvPr id="1" name=""/>
        <p:cNvGrpSpPr/>
        <p:nvPr/>
      </p:nvGrpSpPr>
      <p:grpSpPr>
        <a:xfrm>
          <a:off x="0" y="0"/>
          <a:ext cx="0" cy="0"/>
          <a:chOff x="0" y="0"/>
          <a:chExt cx="0" cy="0"/>
        </a:xfrm>
      </p:grpSpPr>
      <p:sp>
        <p:nvSpPr>
          <p:cNvPr id="7" name="Slide Number Placeholder 4"/>
          <p:cNvSpPr txBox="1">
            <a:spLocks/>
          </p:cNvSpPr>
          <p:nvPr userDrawn="1"/>
        </p:nvSpPr>
        <p:spPr>
          <a:xfrm>
            <a:off x="8612189" y="4803775"/>
            <a:ext cx="236537" cy="230188"/>
          </a:xfrm>
          <a:prstGeom prst="rect">
            <a:avLst/>
          </a:prstGeom>
        </p:spPr>
        <p:txBody>
          <a:bodyPr lIns="0" tIns="18288" rIns="0" bIns="0"/>
          <a:lstStyle>
            <a:defPPr>
              <a:defRPr lang="en-US"/>
            </a:defPPr>
            <a:lvl1pPr algn="ctr" defTabSz="457200" rtl="0" fontAlgn="auto">
              <a:spcBef>
                <a:spcPts val="0"/>
              </a:spcBef>
              <a:spcAft>
                <a:spcPts val="0"/>
              </a:spcAft>
              <a:defRPr sz="800" kern="1200">
                <a:solidFill>
                  <a:schemeClr val="tx2"/>
                </a:solidFill>
                <a:latin typeface="+mn-lt"/>
                <a:ea typeface="+mn-ea"/>
                <a:cs typeface="+mn-cs"/>
              </a:defRPr>
            </a:lvl1pPr>
            <a:lvl2pPr marL="4572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2pPr>
            <a:lvl3pPr marL="9144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3pPr>
            <a:lvl4pPr marL="13716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4pPr>
            <a:lvl5pPr marL="18288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5pPr>
            <a:lvl6pPr marL="2286000" algn="l" defTabSz="457200" rtl="0" eaLnBrk="1" latinLnBrk="0" hangingPunct="1">
              <a:defRPr kern="1200">
                <a:solidFill>
                  <a:schemeClr val="tx1"/>
                </a:solidFill>
                <a:latin typeface="Arial" charset="0"/>
                <a:ea typeface="ＭＳ Ｐゴシック" charset="0"/>
                <a:cs typeface="ＭＳ Ｐゴシック" charset="0"/>
              </a:defRPr>
            </a:lvl6pPr>
            <a:lvl7pPr marL="2743200" algn="l" defTabSz="457200" rtl="0" eaLnBrk="1" latinLnBrk="0" hangingPunct="1">
              <a:defRPr kern="1200">
                <a:solidFill>
                  <a:schemeClr val="tx1"/>
                </a:solidFill>
                <a:latin typeface="Arial" charset="0"/>
                <a:ea typeface="ＭＳ Ｐゴシック" charset="0"/>
                <a:cs typeface="ＭＳ Ｐゴシック" charset="0"/>
              </a:defRPr>
            </a:lvl7pPr>
            <a:lvl8pPr marL="3200400" algn="l" defTabSz="457200" rtl="0" eaLnBrk="1" latinLnBrk="0" hangingPunct="1">
              <a:defRPr kern="1200">
                <a:solidFill>
                  <a:schemeClr val="tx1"/>
                </a:solidFill>
                <a:latin typeface="Arial" charset="0"/>
                <a:ea typeface="ＭＳ Ｐゴシック" charset="0"/>
                <a:cs typeface="ＭＳ Ｐゴシック" charset="0"/>
              </a:defRPr>
            </a:lvl8pPr>
            <a:lvl9pPr marL="3657600" algn="l" defTabSz="457200" rtl="0" eaLnBrk="1" latinLnBrk="0" hangingPunct="1">
              <a:defRPr kern="1200">
                <a:solidFill>
                  <a:schemeClr val="tx1"/>
                </a:solidFill>
                <a:latin typeface="Arial" charset="0"/>
                <a:ea typeface="ＭＳ Ｐゴシック" charset="0"/>
                <a:cs typeface="ＭＳ Ｐゴシック" charset="0"/>
              </a:defRPr>
            </a:lvl9pPr>
          </a:lstStyle>
          <a:p>
            <a:pPr>
              <a:defRPr/>
            </a:pPr>
            <a:fld id="{A159B532-88FC-4AB3-8518-371D57406876}" type="slidenum">
              <a:rPr lang="en-US" smtClean="0">
                <a:solidFill>
                  <a:srgbClr val="54B948"/>
                </a:solidFill>
              </a:rPr>
              <a:pPr>
                <a:defRPr/>
              </a:pPr>
              <a:t>‹#›</a:t>
            </a:fld>
            <a:endParaRPr lang="en-US" dirty="0">
              <a:solidFill>
                <a:srgbClr val="54B948"/>
              </a:solidFill>
            </a:endParaRPr>
          </a:p>
        </p:txBody>
      </p:sp>
      <p:sp>
        <p:nvSpPr>
          <p:cNvPr id="9" name="Date Placeholder 4"/>
          <p:cNvSpPr txBox="1">
            <a:spLocks/>
          </p:cNvSpPr>
          <p:nvPr userDrawn="1"/>
        </p:nvSpPr>
        <p:spPr>
          <a:xfrm>
            <a:off x="7559676" y="4760914"/>
            <a:ext cx="1508125" cy="274637"/>
          </a:xfrm>
          <a:prstGeom prst="rect">
            <a:avLst/>
          </a:prstGeom>
        </p:spPr>
        <p:txBody>
          <a:bodyPr lIns="0" tIns="45720" rIns="91440" bIns="45720" anchor="ctr"/>
          <a:lstStyle>
            <a:defPPr>
              <a:defRPr lang="en-US"/>
            </a:defPPr>
            <a:lvl1pPr algn="l" defTabSz="457200" rtl="0" fontAlgn="auto">
              <a:spcBef>
                <a:spcPts val="0"/>
              </a:spcBef>
              <a:spcAft>
                <a:spcPts val="0"/>
              </a:spcAft>
              <a:defRPr sz="800" kern="1200">
                <a:solidFill>
                  <a:schemeClr val="tx2"/>
                </a:solidFill>
                <a:latin typeface="+mn-lt"/>
                <a:ea typeface="+mn-ea"/>
                <a:cs typeface="+mn-cs"/>
              </a:defRPr>
            </a:lvl1pPr>
            <a:lvl2pPr marL="4572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2pPr>
            <a:lvl3pPr marL="9144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3pPr>
            <a:lvl4pPr marL="13716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4pPr>
            <a:lvl5pPr marL="18288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5pPr>
            <a:lvl6pPr marL="2286000" algn="l" defTabSz="457200" rtl="0" eaLnBrk="1" latinLnBrk="0" hangingPunct="1">
              <a:defRPr kern="1200">
                <a:solidFill>
                  <a:schemeClr val="tx1"/>
                </a:solidFill>
                <a:latin typeface="Arial" charset="0"/>
                <a:ea typeface="ＭＳ Ｐゴシック" charset="0"/>
                <a:cs typeface="ＭＳ Ｐゴシック" charset="0"/>
              </a:defRPr>
            </a:lvl6pPr>
            <a:lvl7pPr marL="2743200" algn="l" defTabSz="457200" rtl="0" eaLnBrk="1" latinLnBrk="0" hangingPunct="1">
              <a:defRPr kern="1200">
                <a:solidFill>
                  <a:schemeClr val="tx1"/>
                </a:solidFill>
                <a:latin typeface="Arial" charset="0"/>
                <a:ea typeface="ＭＳ Ｐゴシック" charset="0"/>
                <a:cs typeface="ＭＳ Ｐゴシック" charset="0"/>
              </a:defRPr>
            </a:lvl7pPr>
            <a:lvl8pPr marL="3200400" algn="l" defTabSz="457200" rtl="0" eaLnBrk="1" latinLnBrk="0" hangingPunct="1">
              <a:defRPr kern="1200">
                <a:solidFill>
                  <a:schemeClr val="tx1"/>
                </a:solidFill>
                <a:latin typeface="Arial" charset="0"/>
                <a:ea typeface="ＭＳ Ｐゴシック" charset="0"/>
                <a:cs typeface="ＭＳ Ｐゴシック" charset="0"/>
              </a:defRPr>
            </a:lvl8pPr>
            <a:lvl9pPr marL="3657600" algn="l" defTabSz="457200" rtl="0" eaLnBrk="1" latinLnBrk="0" hangingPunct="1">
              <a:defRPr kern="1200">
                <a:solidFill>
                  <a:schemeClr val="tx1"/>
                </a:solidFill>
                <a:latin typeface="Arial" charset="0"/>
                <a:ea typeface="ＭＳ Ｐゴシック" charset="0"/>
                <a:cs typeface="ＭＳ Ｐゴシック" charset="0"/>
              </a:defRPr>
            </a:lvl9pPr>
          </a:lstStyle>
          <a:p>
            <a:pPr>
              <a:defRPr/>
            </a:pPr>
            <a:r>
              <a:rPr lang="en-US" sz="1000" b="1" dirty="0">
                <a:solidFill>
                  <a:srgbClr val="1F497D"/>
                </a:solidFill>
              </a:rPr>
              <a:t>NCR Confidential</a:t>
            </a:r>
            <a:endParaRPr lang="en-US" sz="1000" b="1" dirty="0">
              <a:solidFill>
                <a:srgbClr val="404040"/>
              </a:solidFill>
            </a:endParaRPr>
          </a:p>
        </p:txBody>
      </p:sp>
      <p:sp>
        <p:nvSpPr>
          <p:cNvPr id="8" name="Text Placeholder 11"/>
          <p:cNvSpPr>
            <a:spLocks noGrp="1"/>
          </p:cNvSpPr>
          <p:nvPr>
            <p:ph type="body" sz="quarter" idx="25"/>
          </p:nvPr>
        </p:nvSpPr>
        <p:spPr>
          <a:xfrm>
            <a:off x="1973567" y="4785740"/>
            <a:ext cx="2333625" cy="300037"/>
          </a:xfrm>
          <a:prstGeom prst="rect">
            <a:avLst/>
          </a:prstGeom>
        </p:spPr>
        <p:txBody>
          <a:bodyPr lIns="91440" tIns="45720"/>
          <a:lstStyle>
            <a:lvl1pPr marL="0" indent="0">
              <a:buNone/>
              <a:defRPr sz="800" baseline="0"/>
            </a:lvl1pPr>
          </a:lstStyle>
          <a:p>
            <a:pPr lvl="0"/>
            <a:r>
              <a:rPr lang="en-US"/>
              <a:t>Click to edit Master text styles</a:t>
            </a:r>
          </a:p>
        </p:txBody>
      </p:sp>
      <p:sp>
        <p:nvSpPr>
          <p:cNvPr id="22" name="Text Placeholder 3"/>
          <p:cNvSpPr>
            <a:spLocks noGrp="1"/>
          </p:cNvSpPr>
          <p:nvPr>
            <p:ph type="body" sz="quarter" idx="26"/>
          </p:nvPr>
        </p:nvSpPr>
        <p:spPr>
          <a:xfrm>
            <a:off x="309133" y="1270430"/>
            <a:ext cx="7715894" cy="326038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itle 1"/>
          <p:cNvSpPr>
            <a:spLocks noGrp="1"/>
          </p:cNvSpPr>
          <p:nvPr>
            <p:ph type="title"/>
          </p:nvPr>
        </p:nvSpPr>
        <p:spPr>
          <a:xfrm>
            <a:off x="309716" y="206376"/>
            <a:ext cx="8229600" cy="480111"/>
          </a:xfrm>
          <a:prstGeom prst="rect">
            <a:avLst/>
          </a:prstGeom>
        </p:spPr>
        <p:txBody>
          <a:bodyPr/>
          <a:lstStyle>
            <a:lvl1pPr>
              <a:defRPr sz="2600"/>
            </a:lvl1pPr>
          </a:lstStyle>
          <a:p>
            <a:r>
              <a:rPr lang="en-US"/>
              <a:t>Click to edit Master title style</a:t>
            </a:r>
            <a:endParaRPr lang="en-US" dirty="0"/>
          </a:p>
        </p:txBody>
      </p:sp>
      <p:sp>
        <p:nvSpPr>
          <p:cNvPr id="12" name="Text Placeholder 2"/>
          <p:cNvSpPr>
            <a:spLocks noGrp="1"/>
          </p:cNvSpPr>
          <p:nvPr>
            <p:ph type="body" sz="quarter" idx="24"/>
          </p:nvPr>
        </p:nvSpPr>
        <p:spPr>
          <a:xfrm>
            <a:off x="311741" y="672438"/>
            <a:ext cx="7755190" cy="363160"/>
          </a:xfrm>
          <a:prstGeom prst="rect">
            <a:avLst/>
          </a:prstGeom>
        </p:spPr>
        <p:txBody>
          <a:bodyPr/>
          <a:lstStyle>
            <a:lvl1pPr marL="0" indent="0">
              <a:buFontTx/>
              <a:buNone/>
              <a:defRPr sz="1600">
                <a:solidFill>
                  <a:srgbClr val="54B948"/>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Tree>
    <p:extLst>
      <p:ext uri="{BB962C8B-B14F-4D97-AF65-F5344CB8AC3E}">
        <p14:creationId xmlns:p14="http://schemas.microsoft.com/office/powerpoint/2010/main" val="305033578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Copy only layout">
    <p:spTree>
      <p:nvGrpSpPr>
        <p:cNvPr id="1" name=""/>
        <p:cNvGrpSpPr/>
        <p:nvPr/>
      </p:nvGrpSpPr>
      <p:grpSpPr>
        <a:xfrm>
          <a:off x="0" y="0"/>
          <a:ext cx="0" cy="0"/>
          <a:chOff x="0" y="0"/>
          <a:chExt cx="0" cy="0"/>
        </a:xfrm>
      </p:grpSpPr>
      <p:sp>
        <p:nvSpPr>
          <p:cNvPr id="9" name="Text Placeholder 8"/>
          <p:cNvSpPr>
            <a:spLocks noGrp="1"/>
          </p:cNvSpPr>
          <p:nvPr>
            <p:ph type="body" sz="quarter" idx="20"/>
          </p:nvPr>
        </p:nvSpPr>
        <p:spPr>
          <a:xfrm>
            <a:off x="333509" y="1219902"/>
            <a:ext cx="7722550" cy="3313998"/>
          </a:xfrm>
          <a:noFill/>
        </p:spPr>
        <p:txBody>
          <a:bodyPr lIns="108000" tIns="108000" rIns="108000"/>
          <a:lstStyle>
            <a:lvl1pPr marL="169863" indent="-169863">
              <a:lnSpc>
                <a:spcPct val="100000"/>
              </a:lnSpc>
              <a:spcBef>
                <a:spcPts val="400"/>
              </a:spcBef>
              <a:spcAft>
                <a:spcPts val="400"/>
              </a:spcAft>
              <a:buFont typeface="Wingdings" pitchFamily="2" charset="2"/>
              <a:buChar char="§"/>
              <a:tabLst/>
              <a:defRPr sz="2000"/>
            </a:lvl1pPr>
            <a:lvl2pPr marL="339725" indent="-169863">
              <a:lnSpc>
                <a:spcPct val="100000"/>
              </a:lnSpc>
              <a:spcBef>
                <a:spcPts val="400"/>
              </a:spcBef>
              <a:spcAft>
                <a:spcPts val="400"/>
              </a:spcAft>
              <a:buFont typeface="Wingdings" pitchFamily="2" charset="2"/>
              <a:buChar char="§"/>
              <a:defRPr sz="1800"/>
            </a:lvl2pPr>
            <a:lvl3pPr marL="517525" indent="-177800">
              <a:lnSpc>
                <a:spcPct val="100000"/>
              </a:lnSpc>
              <a:spcBef>
                <a:spcPts val="400"/>
              </a:spcBef>
              <a:spcAft>
                <a:spcPts val="400"/>
              </a:spcAft>
              <a:buFont typeface="Wingdings" pitchFamily="2" charset="2"/>
              <a:buChar char="§"/>
              <a:defRPr sz="1600"/>
            </a:lvl3pPr>
            <a:lvl4pPr marL="687388" indent="-169863">
              <a:lnSpc>
                <a:spcPct val="100000"/>
              </a:lnSpc>
              <a:spcBef>
                <a:spcPts val="400"/>
              </a:spcBef>
              <a:spcAft>
                <a:spcPts val="400"/>
              </a:spcAft>
              <a:buFont typeface="Wingdings" pitchFamily="2" charset="2"/>
              <a:buChar char="§"/>
              <a:defRPr sz="1400"/>
            </a:lvl4pPr>
            <a:lvl5pPr marL="857250" indent="-169863">
              <a:lnSpc>
                <a:spcPct val="100000"/>
              </a:lnSpc>
              <a:spcBef>
                <a:spcPts val="400"/>
              </a:spcBef>
              <a:spcAft>
                <a:spcPts val="400"/>
              </a:spcAft>
              <a:buFont typeface="Wingdings" pitchFamily="2" charset="2"/>
              <a:buChar char="§"/>
              <a:defRPr sz="12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Footer Placeholder 1"/>
          <p:cNvSpPr>
            <a:spLocks noGrp="1"/>
          </p:cNvSpPr>
          <p:nvPr>
            <p:ph type="ftr" sz="quarter" idx="21"/>
          </p:nvPr>
        </p:nvSpPr>
        <p:spPr>
          <a:xfrm>
            <a:off x="1189038" y="4760914"/>
            <a:ext cx="2895600" cy="274637"/>
          </a:xfrm>
          <a:prstGeom prst="rect">
            <a:avLst/>
          </a:prstGeom>
        </p:spPr>
        <p:txBody>
          <a:bodyPr lIns="91440" tIns="45720" rIns="91440" bIns="45720"/>
          <a:lstStyle>
            <a:lvl1pPr>
              <a:defRPr/>
            </a:lvl1pPr>
          </a:lstStyle>
          <a:p>
            <a:pPr>
              <a:defRPr/>
            </a:pPr>
            <a:r>
              <a:rPr lang="en-US"/>
              <a:t>NCR Confidential</a:t>
            </a:r>
            <a:endParaRPr lang="en-US" dirty="0"/>
          </a:p>
        </p:txBody>
      </p:sp>
      <p:sp>
        <p:nvSpPr>
          <p:cNvPr id="12" name="Date Placeholder 2"/>
          <p:cNvSpPr>
            <a:spLocks noGrp="1"/>
          </p:cNvSpPr>
          <p:nvPr>
            <p:ph type="dt" sz="half" idx="22"/>
          </p:nvPr>
        </p:nvSpPr>
        <p:spPr>
          <a:xfrm>
            <a:off x="474663" y="4760914"/>
            <a:ext cx="690562" cy="274637"/>
          </a:xfrm>
          <a:prstGeom prst="rect">
            <a:avLst/>
          </a:prstGeom>
        </p:spPr>
        <p:txBody>
          <a:bodyPr lIns="91440" tIns="45720" rIns="91440" bIns="45720"/>
          <a:lstStyle>
            <a:lvl1pPr>
              <a:defRPr/>
            </a:lvl1pPr>
          </a:lstStyle>
          <a:p>
            <a:pPr defTabSz="816388" fontAlgn="auto">
              <a:spcBef>
                <a:spcPts val="0"/>
              </a:spcBef>
              <a:spcAft>
                <a:spcPts val="0"/>
              </a:spcAft>
              <a:defRPr/>
            </a:pPr>
            <a:endParaRPr lang="en-US" sz="1600" dirty="0">
              <a:solidFill>
                <a:prstClr val="black"/>
              </a:solidFill>
              <a:latin typeface="Arial"/>
            </a:endParaRPr>
          </a:p>
        </p:txBody>
      </p:sp>
      <p:sp>
        <p:nvSpPr>
          <p:cNvPr id="13" name="Slide Number Placeholder 10"/>
          <p:cNvSpPr>
            <a:spLocks noGrp="1"/>
          </p:cNvSpPr>
          <p:nvPr>
            <p:ph type="sldNum" sz="quarter" idx="23"/>
          </p:nvPr>
        </p:nvSpPr>
        <p:spPr>
          <a:xfrm>
            <a:off x="8612189" y="4803775"/>
            <a:ext cx="236537" cy="230188"/>
          </a:xfrm>
        </p:spPr>
        <p:txBody>
          <a:bodyPr/>
          <a:lstStyle>
            <a:lvl1pPr>
              <a:defRPr/>
            </a:lvl1pPr>
          </a:lstStyle>
          <a:p>
            <a:pPr>
              <a:defRPr/>
            </a:pPr>
            <a:fld id="{AF65FCDB-D719-CD45-85FF-DF59679126DB}" type="slidenum">
              <a:rPr lang="en-US"/>
              <a:pPr>
                <a:defRPr/>
              </a:pPr>
              <a:t>‹#›</a:t>
            </a:fld>
            <a:endParaRPr lang="en-US" dirty="0"/>
          </a:p>
        </p:txBody>
      </p:sp>
      <p:sp>
        <p:nvSpPr>
          <p:cNvPr id="2" name="Title 1"/>
          <p:cNvSpPr>
            <a:spLocks noGrp="1"/>
          </p:cNvSpPr>
          <p:nvPr>
            <p:ph type="title"/>
          </p:nvPr>
        </p:nvSpPr>
        <p:spPr>
          <a:xfrm>
            <a:off x="352004" y="133547"/>
            <a:ext cx="8229600" cy="857250"/>
          </a:xfrm>
          <a:prstGeom prst="rect">
            <a:avLst/>
          </a:prstGeom>
        </p:spPr>
        <p:txBody>
          <a:bodyPr/>
          <a:lstStyle>
            <a:lvl1pPr>
              <a:defRPr sz="3200">
                <a:solidFill>
                  <a:srgbClr val="404040"/>
                </a:solidFill>
              </a:defRPr>
            </a:lvl1pPr>
          </a:lstStyle>
          <a:p>
            <a:r>
              <a:rPr lang="en-US"/>
              <a:t>Click to edit Master title style</a:t>
            </a:r>
          </a:p>
        </p:txBody>
      </p:sp>
    </p:spTree>
    <p:extLst>
      <p:ext uri="{BB962C8B-B14F-4D97-AF65-F5344CB8AC3E}">
        <p14:creationId xmlns:p14="http://schemas.microsoft.com/office/powerpoint/2010/main" val="305726559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1_x4 editable txt box +pic box">
    <p:spTree>
      <p:nvGrpSpPr>
        <p:cNvPr id="1" name=""/>
        <p:cNvGrpSpPr/>
        <p:nvPr/>
      </p:nvGrpSpPr>
      <p:grpSpPr>
        <a:xfrm>
          <a:off x="0" y="0"/>
          <a:ext cx="0" cy="0"/>
          <a:chOff x="0" y="0"/>
          <a:chExt cx="0" cy="0"/>
        </a:xfrm>
      </p:grpSpPr>
      <p:sp>
        <p:nvSpPr>
          <p:cNvPr id="18" name="Text Placeholder 7"/>
          <p:cNvSpPr>
            <a:spLocks noGrp="1"/>
          </p:cNvSpPr>
          <p:nvPr>
            <p:ph type="body" sz="quarter" idx="13"/>
          </p:nvPr>
        </p:nvSpPr>
        <p:spPr>
          <a:xfrm>
            <a:off x="900001" y="200025"/>
            <a:ext cx="7731125" cy="720000"/>
          </a:xfrm>
        </p:spPr>
        <p:txBody>
          <a:bodyPr/>
          <a:lstStyle>
            <a:lvl1pPr marL="0" indent="0">
              <a:lnSpc>
                <a:spcPts val="2600"/>
              </a:lnSpc>
              <a:spcBef>
                <a:spcPts val="0"/>
              </a:spcBef>
              <a:buNone/>
              <a:defRPr spc="-30"/>
            </a:lvl1pPr>
            <a:lvl2pPr marL="457200" indent="0">
              <a:buNone/>
              <a:defRPr/>
            </a:lvl2pPr>
          </a:lstStyle>
          <a:p>
            <a:pPr lvl="0"/>
            <a:r>
              <a:rPr lang="en-US"/>
              <a:t>Click to edit Master text styles</a:t>
            </a:r>
          </a:p>
        </p:txBody>
      </p:sp>
      <p:sp>
        <p:nvSpPr>
          <p:cNvPr id="20" name="Picture Placeholder 19"/>
          <p:cNvSpPr>
            <a:spLocks noGrp="1"/>
          </p:cNvSpPr>
          <p:nvPr>
            <p:ph type="pic" sz="quarter" idx="15"/>
          </p:nvPr>
        </p:nvSpPr>
        <p:spPr>
          <a:xfrm>
            <a:off x="4440550" y="1152001"/>
            <a:ext cx="4179576" cy="3376301"/>
          </a:xfrm>
        </p:spPr>
        <p:txBody>
          <a:bodyPr tIns="46800" bIns="46800" anchor="t"/>
          <a:lstStyle>
            <a:lvl1pPr marL="0" indent="0" algn="ctr">
              <a:lnSpc>
                <a:spcPts val="1380"/>
              </a:lnSpc>
              <a:buNone/>
              <a:defRPr sz="1100"/>
            </a:lvl1pPr>
          </a:lstStyle>
          <a:p>
            <a:pPr lvl="0"/>
            <a:r>
              <a:rPr lang="en-US" noProof="0"/>
              <a:t>Click icon to add picture</a:t>
            </a:r>
            <a:endParaRPr lang="en-US" noProof="0" dirty="0"/>
          </a:p>
        </p:txBody>
      </p:sp>
      <p:sp>
        <p:nvSpPr>
          <p:cNvPr id="6" name="Text Placeholder 5"/>
          <p:cNvSpPr>
            <a:spLocks noGrp="1"/>
          </p:cNvSpPr>
          <p:nvPr>
            <p:ph type="body" sz="quarter" idx="16"/>
          </p:nvPr>
        </p:nvSpPr>
        <p:spPr>
          <a:xfrm>
            <a:off x="900000" y="1152000"/>
            <a:ext cx="3384550" cy="3384550"/>
          </a:xfrm>
          <a:solidFill>
            <a:srgbClr val="4FAC43"/>
          </a:solidFill>
        </p:spPr>
        <p:txBody>
          <a:bodyPr lIns="108000" tIns="108000" rIns="108000"/>
          <a:lstStyle>
            <a:lvl1pPr marL="144000" indent="-144000">
              <a:lnSpc>
                <a:spcPts val="1780"/>
              </a:lnSpc>
              <a:spcBef>
                <a:spcPts val="0"/>
              </a:spcBef>
              <a:spcAft>
                <a:spcPts val="100"/>
              </a:spcAft>
              <a:defRPr sz="1600">
                <a:solidFill>
                  <a:schemeClr val="bg1"/>
                </a:solidFill>
              </a:defRPr>
            </a:lvl1pPr>
            <a:lvl2pPr marL="313200" indent="-180000">
              <a:lnSpc>
                <a:spcPts val="1780"/>
              </a:lnSpc>
              <a:spcBef>
                <a:spcPts val="0"/>
              </a:spcBef>
              <a:defRPr sz="1400">
                <a:solidFill>
                  <a:schemeClr val="bg1"/>
                </a:solidFill>
              </a:defRPr>
            </a:lvl2pPr>
            <a:lvl3pPr marL="450000" indent="-144000">
              <a:lnSpc>
                <a:spcPts val="1780"/>
              </a:lnSpc>
              <a:spcBef>
                <a:spcPts val="0"/>
              </a:spcBef>
              <a:defRPr sz="1200">
                <a:solidFill>
                  <a:schemeClr val="bg1"/>
                </a:solidFill>
              </a:defRPr>
            </a:lvl3pPr>
            <a:lvl4pPr marL="630000" indent="-144000">
              <a:lnSpc>
                <a:spcPts val="1780"/>
              </a:lnSpc>
              <a:spcBef>
                <a:spcPts val="0"/>
              </a:spcBef>
              <a:defRPr sz="1000">
                <a:solidFill>
                  <a:schemeClr val="bg1"/>
                </a:solidFill>
              </a:defRPr>
            </a:lvl4pPr>
            <a:lvl5pPr marL="774000" indent="-144000">
              <a:lnSpc>
                <a:spcPts val="1780"/>
              </a:lnSpc>
              <a:spcBef>
                <a:spcPts val="0"/>
              </a:spcBef>
              <a:defRPr sz="10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1"/>
          <p:cNvSpPr>
            <a:spLocks noGrp="1"/>
          </p:cNvSpPr>
          <p:nvPr>
            <p:ph type="ftr" sz="quarter" idx="17"/>
          </p:nvPr>
        </p:nvSpPr>
        <p:spPr>
          <a:xfrm>
            <a:off x="1614488" y="4760914"/>
            <a:ext cx="2895600" cy="274637"/>
          </a:xfrm>
          <a:prstGeom prst="rect">
            <a:avLst/>
          </a:prstGeom>
        </p:spPr>
        <p:txBody>
          <a:bodyPr lIns="91440" tIns="45720" rIns="91440" bIns="45720"/>
          <a:lstStyle>
            <a:lvl1pPr>
              <a:defRPr/>
            </a:lvl1pPr>
          </a:lstStyle>
          <a:p>
            <a:pPr>
              <a:defRPr/>
            </a:pPr>
            <a:r>
              <a:rPr lang="en-US"/>
              <a:t>NCR Confidential</a:t>
            </a:r>
          </a:p>
        </p:txBody>
      </p:sp>
      <p:sp>
        <p:nvSpPr>
          <p:cNvPr id="7" name="Date Placeholder 2"/>
          <p:cNvSpPr>
            <a:spLocks noGrp="1"/>
          </p:cNvSpPr>
          <p:nvPr>
            <p:ph type="dt" sz="half" idx="18"/>
          </p:nvPr>
        </p:nvSpPr>
        <p:spPr>
          <a:xfrm>
            <a:off x="900113" y="4760914"/>
            <a:ext cx="690562" cy="274637"/>
          </a:xfrm>
          <a:prstGeom prst="rect">
            <a:avLst/>
          </a:prstGeom>
        </p:spPr>
        <p:txBody>
          <a:bodyPr lIns="91440" tIns="45720" rIns="91440" bIns="45720"/>
          <a:lstStyle>
            <a:lvl1pPr>
              <a:defRPr/>
            </a:lvl1pPr>
          </a:lstStyle>
          <a:p>
            <a:pPr defTabSz="816388" fontAlgn="auto">
              <a:spcBef>
                <a:spcPts val="0"/>
              </a:spcBef>
              <a:spcAft>
                <a:spcPts val="0"/>
              </a:spcAft>
              <a:defRPr/>
            </a:pPr>
            <a:fld id="{422FF1C0-4B0D-4ECA-9958-F3268F96BDFA}" type="datetime1">
              <a:rPr lang="en-GB" sz="1600">
                <a:solidFill>
                  <a:prstClr val="black"/>
                </a:solidFill>
                <a:latin typeface="Arial"/>
              </a:rPr>
              <a:pPr defTabSz="816388" fontAlgn="auto">
                <a:spcBef>
                  <a:spcPts val="0"/>
                </a:spcBef>
                <a:spcAft>
                  <a:spcPts val="0"/>
                </a:spcAft>
                <a:defRPr/>
              </a:pPr>
              <a:t>19/10/2016</a:t>
            </a:fld>
            <a:endParaRPr lang="en-US" sz="1600" dirty="0">
              <a:solidFill>
                <a:prstClr val="black"/>
              </a:solidFill>
              <a:latin typeface="Arial"/>
            </a:endParaRPr>
          </a:p>
        </p:txBody>
      </p:sp>
      <p:sp>
        <p:nvSpPr>
          <p:cNvPr id="8" name="Slide Number Placeholder 10"/>
          <p:cNvSpPr>
            <a:spLocks noGrp="1"/>
          </p:cNvSpPr>
          <p:nvPr>
            <p:ph type="sldNum" sz="quarter" idx="19"/>
          </p:nvPr>
        </p:nvSpPr>
        <p:spPr>
          <a:xfrm>
            <a:off x="8612189" y="4803775"/>
            <a:ext cx="236537" cy="230188"/>
          </a:xfrm>
          <a:prstGeom prst="rect">
            <a:avLst/>
          </a:prstGeom>
        </p:spPr>
        <p:txBody>
          <a:bodyPr lIns="91440" tIns="45720" rIns="91440" bIns="45720"/>
          <a:lstStyle>
            <a:lvl1pPr>
              <a:defRPr/>
            </a:lvl1pPr>
          </a:lstStyle>
          <a:p>
            <a:pPr>
              <a:defRPr/>
            </a:pPr>
            <a:fld id="{0AA5EE53-2587-470F-A1DA-80A16D85C7C2}" type="slidenum">
              <a:rPr lang="en-US"/>
              <a:pPr>
                <a:defRPr/>
              </a:pPr>
              <a:t>‹#›</a:t>
            </a:fld>
            <a:endParaRPr lang="en-US" dirty="0"/>
          </a:p>
        </p:txBody>
      </p:sp>
    </p:spTree>
    <p:extLst>
      <p:ext uri="{BB962C8B-B14F-4D97-AF65-F5344CB8AC3E}">
        <p14:creationId xmlns:p14="http://schemas.microsoft.com/office/powerpoint/2010/main" val="331816739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x2 txt box">
    <p:spTree>
      <p:nvGrpSpPr>
        <p:cNvPr id="1" name=""/>
        <p:cNvGrpSpPr/>
        <p:nvPr/>
      </p:nvGrpSpPr>
      <p:grpSpPr>
        <a:xfrm>
          <a:off x="0" y="0"/>
          <a:ext cx="0" cy="0"/>
          <a:chOff x="0" y="0"/>
          <a:chExt cx="0" cy="0"/>
        </a:xfrm>
      </p:grpSpPr>
      <p:sp>
        <p:nvSpPr>
          <p:cNvPr id="33" name="Text Placeholder 21"/>
          <p:cNvSpPr>
            <a:spLocks noGrp="1"/>
          </p:cNvSpPr>
          <p:nvPr>
            <p:ph type="body" sz="quarter" idx="16"/>
          </p:nvPr>
        </p:nvSpPr>
        <p:spPr>
          <a:xfrm>
            <a:off x="4659936" y="1152525"/>
            <a:ext cx="3958835" cy="498475"/>
          </a:xfrm>
          <a:solidFill>
            <a:srgbClr val="4FAC43"/>
          </a:solidFill>
        </p:spPr>
        <p:txBody>
          <a:bodyPr lIns="108000" tIns="0" anchor="ctr">
            <a:noAutofit/>
          </a:bodyPr>
          <a:lstStyle>
            <a:lvl1pPr marL="0" indent="0">
              <a:lnSpc>
                <a:spcPts val="1780"/>
              </a:lnSpc>
              <a:spcBef>
                <a:spcPts val="0"/>
              </a:spcBef>
              <a:buNone/>
              <a:defRPr sz="1600">
                <a:solidFill>
                  <a:schemeClr val="bg1"/>
                </a:solidFill>
              </a:defRPr>
            </a:lvl1pPr>
            <a:lvl2pPr marL="457200" indent="0">
              <a:buNone/>
              <a:defRPr/>
            </a:lvl2pPr>
          </a:lstStyle>
          <a:p>
            <a:pPr lvl="0"/>
            <a:r>
              <a:rPr lang="en-US"/>
              <a:t>Click to edit Master text styles</a:t>
            </a:r>
          </a:p>
        </p:txBody>
      </p:sp>
      <p:sp>
        <p:nvSpPr>
          <p:cNvPr id="9" name="Text Placeholder 8"/>
          <p:cNvSpPr>
            <a:spLocks noGrp="1"/>
          </p:cNvSpPr>
          <p:nvPr>
            <p:ph type="body" sz="quarter" idx="18"/>
          </p:nvPr>
        </p:nvSpPr>
        <p:spPr>
          <a:xfrm>
            <a:off x="4659936" y="1652758"/>
            <a:ext cx="3958835" cy="2881141"/>
          </a:xfrm>
          <a:solidFill>
            <a:schemeClr val="bg1">
              <a:lumMod val="75000"/>
            </a:schemeClr>
          </a:solidFill>
        </p:spPr>
        <p:txBody>
          <a:bodyPr lIns="108000" tIns="108000" rIns="108000"/>
          <a:lstStyle>
            <a:lvl1pPr marL="144000" indent="-144000">
              <a:lnSpc>
                <a:spcPts val="1600"/>
              </a:lnSpc>
              <a:spcBef>
                <a:spcPts val="0"/>
              </a:spcBef>
              <a:spcAft>
                <a:spcPts val="100"/>
              </a:spcAft>
              <a:defRPr sz="1400"/>
            </a:lvl1pPr>
            <a:lvl2pPr marL="298800" indent="-144000">
              <a:lnSpc>
                <a:spcPts val="1600"/>
              </a:lnSpc>
              <a:spcBef>
                <a:spcPts val="0"/>
              </a:spcBef>
              <a:defRPr sz="1200"/>
            </a:lvl2pPr>
            <a:lvl3pPr marL="450000" indent="-144000">
              <a:lnSpc>
                <a:spcPts val="1600"/>
              </a:lnSpc>
              <a:spcBef>
                <a:spcPts val="0"/>
              </a:spcBef>
              <a:defRPr sz="1100"/>
            </a:lvl3pPr>
            <a:lvl4pPr marL="619200" indent="-144000">
              <a:lnSpc>
                <a:spcPts val="1600"/>
              </a:lnSpc>
              <a:spcBef>
                <a:spcPts val="0"/>
              </a:spcBef>
              <a:defRPr sz="1100"/>
            </a:lvl4pPr>
            <a:lvl5pPr marL="792000" indent="-144000">
              <a:lnSpc>
                <a:spcPts val="1600"/>
              </a:lnSpc>
              <a:spcBef>
                <a:spcPts val="0"/>
              </a:spcBef>
              <a:defRPr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7" name="Text Placeholder 21"/>
          <p:cNvSpPr>
            <a:spLocks noGrp="1"/>
          </p:cNvSpPr>
          <p:nvPr>
            <p:ph type="body" sz="quarter" idx="19"/>
          </p:nvPr>
        </p:nvSpPr>
        <p:spPr>
          <a:xfrm>
            <a:off x="474663" y="1152525"/>
            <a:ext cx="3958835" cy="498475"/>
          </a:xfrm>
          <a:solidFill>
            <a:srgbClr val="4FAC43"/>
          </a:solidFill>
        </p:spPr>
        <p:txBody>
          <a:bodyPr lIns="108000" tIns="0" anchor="ctr">
            <a:noAutofit/>
          </a:bodyPr>
          <a:lstStyle>
            <a:lvl1pPr marL="0" indent="0">
              <a:lnSpc>
                <a:spcPts val="1780"/>
              </a:lnSpc>
              <a:spcBef>
                <a:spcPts val="0"/>
              </a:spcBef>
              <a:buNone/>
              <a:defRPr sz="1600">
                <a:solidFill>
                  <a:schemeClr val="bg1"/>
                </a:solidFill>
              </a:defRPr>
            </a:lvl1pPr>
            <a:lvl2pPr marL="457200" indent="0">
              <a:buNone/>
              <a:defRPr/>
            </a:lvl2pPr>
          </a:lstStyle>
          <a:p>
            <a:pPr lvl="0"/>
            <a:r>
              <a:rPr lang="en-US" dirty="0"/>
              <a:t>Click to edit Master text styles</a:t>
            </a:r>
          </a:p>
        </p:txBody>
      </p:sp>
      <p:sp>
        <p:nvSpPr>
          <p:cNvPr id="38" name="Text Placeholder 8"/>
          <p:cNvSpPr>
            <a:spLocks noGrp="1"/>
          </p:cNvSpPr>
          <p:nvPr>
            <p:ph type="body" sz="quarter" idx="20"/>
          </p:nvPr>
        </p:nvSpPr>
        <p:spPr>
          <a:xfrm>
            <a:off x="474663" y="1652758"/>
            <a:ext cx="3958835" cy="2881141"/>
          </a:xfrm>
          <a:solidFill>
            <a:schemeClr val="bg1">
              <a:lumMod val="75000"/>
            </a:schemeClr>
          </a:solidFill>
        </p:spPr>
        <p:txBody>
          <a:bodyPr lIns="108000" tIns="108000" rIns="108000"/>
          <a:lstStyle>
            <a:lvl1pPr marL="144000" indent="-144000">
              <a:lnSpc>
                <a:spcPts val="1600"/>
              </a:lnSpc>
              <a:spcBef>
                <a:spcPts val="0"/>
              </a:spcBef>
              <a:spcAft>
                <a:spcPts val="100"/>
              </a:spcAft>
              <a:defRPr sz="1400"/>
            </a:lvl1pPr>
            <a:lvl2pPr marL="298800" indent="-144000">
              <a:lnSpc>
                <a:spcPts val="1600"/>
              </a:lnSpc>
              <a:spcBef>
                <a:spcPts val="0"/>
              </a:spcBef>
              <a:defRPr sz="1200"/>
            </a:lvl2pPr>
            <a:lvl3pPr marL="450000" indent="-144000">
              <a:lnSpc>
                <a:spcPts val="1600"/>
              </a:lnSpc>
              <a:spcBef>
                <a:spcPts val="0"/>
              </a:spcBef>
              <a:defRPr sz="1100"/>
            </a:lvl3pPr>
            <a:lvl4pPr marL="619200" indent="-144000">
              <a:lnSpc>
                <a:spcPts val="1600"/>
              </a:lnSpc>
              <a:spcBef>
                <a:spcPts val="0"/>
              </a:spcBef>
              <a:defRPr sz="1100"/>
            </a:lvl4pPr>
            <a:lvl5pPr marL="792000" indent="-144000">
              <a:lnSpc>
                <a:spcPts val="1600"/>
              </a:lnSpc>
              <a:spcBef>
                <a:spcPts val="0"/>
              </a:spcBef>
              <a:defRPr sz="11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Footer Placeholder 1"/>
          <p:cNvSpPr>
            <a:spLocks noGrp="1"/>
          </p:cNvSpPr>
          <p:nvPr>
            <p:ph type="ftr" sz="quarter" idx="21"/>
          </p:nvPr>
        </p:nvSpPr>
        <p:spPr/>
        <p:txBody>
          <a:bodyPr/>
          <a:lstStyle>
            <a:lvl1pPr>
              <a:defRPr/>
            </a:lvl1pPr>
          </a:lstStyle>
          <a:p>
            <a:pPr>
              <a:defRPr/>
            </a:pPr>
            <a:endParaRPr lang="en-US"/>
          </a:p>
        </p:txBody>
      </p:sp>
      <p:sp>
        <p:nvSpPr>
          <p:cNvPr id="10" name="Date Placeholder 2"/>
          <p:cNvSpPr>
            <a:spLocks noGrp="1"/>
          </p:cNvSpPr>
          <p:nvPr>
            <p:ph type="dt" sz="half" idx="22"/>
          </p:nvPr>
        </p:nvSpPr>
        <p:spPr/>
        <p:txBody>
          <a:bodyPr/>
          <a:lstStyle>
            <a:lvl1pPr>
              <a:defRPr/>
            </a:lvl1pPr>
          </a:lstStyle>
          <a:p>
            <a:pPr>
              <a:defRPr/>
            </a:pPr>
            <a:fld id="{802E21D8-836A-4E3C-99D6-7803865E2A21}" type="datetime1">
              <a:rPr lang="en-US" smtClean="0"/>
              <a:t>10/19/2016</a:t>
            </a:fld>
            <a:endParaRPr lang="en-US" dirty="0"/>
          </a:p>
        </p:txBody>
      </p:sp>
      <p:sp>
        <p:nvSpPr>
          <p:cNvPr id="11" name="Slide Number Placeholder 10"/>
          <p:cNvSpPr>
            <a:spLocks noGrp="1"/>
          </p:cNvSpPr>
          <p:nvPr>
            <p:ph type="sldNum" sz="quarter" idx="23"/>
          </p:nvPr>
        </p:nvSpPr>
        <p:spPr/>
        <p:txBody>
          <a:bodyPr/>
          <a:lstStyle>
            <a:lvl1pPr>
              <a:defRPr/>
            </a:lvl1pPr>
          </a:lstStyle>
          <a:p>
            <a:pPr>
              <a:defRPr/>
            </a:pPr>
            <a:fld id="{AF65FCDB-D719-CD45-85FF-DF59679126DB}" type="slidenum">
              <a:rPr lang="en-US"/>
              <a:pPr>
                <a:defRPr/>
              </a:pPr>
              <a:t>‹#›</a:t>
            </a:fld>
            <a:endParaRPr lang="en-US" dirty="0"/>
          </a:p>
        </p:txBody>
      </p:sp>
      <p:sp>
        <p:nvSpPr>
          <p:cNvPr id="2" name="Title 1"/>
          <p:cNvSpPr>
            <a:spLocks noGrp="1"/>
          </p:cNvSpPr>
          <p:nvPr>
            <p:ph type="title"/>
          </p:nvPr>
        </p:nvSpPr>
        <p:spPr>
          <a:xfrm>
            <a:off x="360095" y="133547"/>
            <a:ext cx="8229600" cy="857250"/>
          </a:xfrm>
          <a:prstGeom prst="rect">
            <a:avLst/>
          </a:prstGeom>
        </p:spPr>
        <p:txBody>
          <a:bodyPr/>
          <a:lstStyle>
            <a:lvl1pPr>
              <a:defRPr sz="2800">
                <a:solidFill>
                  <a:srgbClr val="404040"/>
                </a:solidFill>
              </a:defRPr>
            </a:lvl1pPr>
          </a:lstStyle>
          <a:p>
            <a:r>
              <a:rPr lang="en-US" dirty="0"/>
              <a:t>Click to edit Master title style</a:t>
            </a:r>
          </a:p>
        </p:txBody>
      </p:sp>
    </p:spTree>
    <p:extLst>
      <p:ext uri="{BB962C8B-B14F-4D97-AF65-F5344CB8AC3E}">
        <p14:creationId xmlns:p14="http://schemas.microsoft.com/office/powerpoint/2010/main" val="282164850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2_Copy only layout">
    <p:spTree>
      <p:nvGrpSpPr>
        <p:cNvPr id="1" name=""/>
        <p:cNvGrpSpPr/>
        <p:nvPr/>
      </p:nvGrpSpPr>
      <p:grpSpPr>
        <a:xfrm>
          <a:off x="0" y="0"/>
          <a:ext cx="0" cy="0"/>
          <a:chOff x="0" y="0"/>
          <a:chExt cx="0" cy="0"/>
        </a:xfrm>
      </p:grpSpPr>
      <p:sp>
        <p:nvSpPr>
          <p:cNvPr id="7" name="Slide Number Placeholder 4"/>
          <p:cNvSpPr txBox="1">
            <a:spLocks/>
          </p:cNvSpPr>
          <p:nvPr userDrawn="1"/>
        </p:nvSpPr>
        <p:spPr>
          <a:xfrm>
            <a:off x="8612189" y="4803775"/>
            <a:ext cx="236537" cy="230188"/>
          </a:xfrm>
          <a:prstGeom prst="rect">
            <a:avLst/>
          </a:prstGeom>
        </p:spPr>
        <p:txBody>
          <a:bodyPr lIns="0" tIns="18288" rIns="0" bIns="0"/>
          <a:lstStyle>
            <a:defPPr>
              <a:defRPr lang="en-US"/>
            </a:defPPr>
            <a:lvl1pPr algn="ctr" defTabSz="457200" rtl="0" fontAlgn="auto">
              <a:spcBef>
                <a:spcPts val="0"/>
              </a:spcBef>
              <a:spcAft>
                <a:spcPts val="0"/>
              </a:spcAft>
              <a:defRPr sz="800" kern="1200">
                <a:solidFill>
                  <a:schemeClr val="tx2"/>
                </a:solidFill>
                <a:latin typeface="+mn-lt"/>
                <a:ea typeface="+mn-ea"/>
                <a:cs typeface="+mn-cs"/>
              </a:defRPr>
            </a:lvl1pPr>
            <a:lvl2pPr marL="4572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2pPr>
            <a:lvl3pPr marL="9144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3pPr>
            <a:lvl4pPr marL="13716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4pPr>
            <a:lvl5pPr marL="18288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5pPr>
            <a:lvl6pPr marL="2286000" algn="l" defTabSz="457200" rtl="0" eaLnBrk="1" latinLnBrk="0" hangingPunct="1">
              <a:defRPr kern="1200">
                <a:solidFill>
                  <a:schemeClr val="tx1"/>
                </a:solidFill>
                <a:latin typeface="Arial" charset="0"/>
                <a:ea typeface="ＭＳ Ｐゴシック" charset="0"/>
                <a:cs typeface="ＭＳ Ｐゴシック" charset="0"/>
              </a:defRPr>
            </a:lvl6pPr>
            <a:lvl7pPr marL="2743200" algn="l" defTabSz="457200" rtl="0" eaLnBrk="1" latinLnBrk="0" hangingPunct="1">
              <a:defRPr kern="1200">
                <a:solidFill>
                  <a:schemeClr val="tx1"/>
                </a:solidFill>
                <a:latin typeface="Arial" charset="0"/>
                <a:ea typeface="ＭＳ Ｐゴシック" charset="0"/>
                <a:cs typeface="ＭＳ Ｐゴシック" charset="0"/>
              </a:defRPr>
            </a:lvl7pPr>
            <a:lvl8pPr marL="3200400" algn="l" defTabSz="457200" rtl="0" eaLnBrk="1" latinLnBrk="0" hangingPunct="1">
              <a:defRPr kern="1200">
                <a:solidFill>
                  <a:schemeClr val="tx1"/>
                </a:solidFill>
                <a:latin typeface="Arial" charset="0"/>
                <a:ea typeface="ＭＳ Ｐゴシック" charset="0"/>
                <a:cs typeface="ＭＳ Ｐゴシック" charset="0"/>
              </a:defRPr>
            </a:lvl8pPr>
            <a:lvl9pPr marL="3657600" algn="l" defTabSz="457200" rtl="0" eaLnBrk="1" latinLnBrk="0" hangingPunct="1">
              <a:defRPr kern="1200">
                <a:solidFill>
                  <a:schemeClr val="tx1"/>
                </a:solidFill>
                <a:latin typeface="Arial" charset="0"/>
                <a:ea typeface="ＭＳ Ｐゴシック" charset="0"/>
                <a:cs typeface="ＭＳ Ｐゴシック" charset="0"/>
              </a:defRPr>
            </a:lvl9pPr>
          </a:lstStyle>
          <a:p>
            <a:pPr>
              <a:defRPr/>
            </a:pPr>
            <a:fld id="{A159B532-88FC-4AB3-8518-371D57406876}" type="slidenum">
              <a:rPr lang="en-US" smtClean="0">
                <a:solidFill>
                  <a:srgbClr val="54B948"/>
                </a:solidFill>
              </a:rPr>
              <a:pPr>
                <a:defRPr/>
              </a:pPr>
              <a:t>‹#›</a:t>
            </a:fld>
            <a:endParaRPr lang="en-US" dirty="0">
              <a:solidFill>
                <a:srgbClr val="54B948"/>
              </a:solidFill>
            </a:endParaRPr>
          </a:p>
        </p:txBody>
      </p:sp>
      <p:sp>
        <p:nvSpPr>
          <p:cNvPr id="9" name="Date Placeholder 4"/>
          <p:cNvSpPr txBox="1">
            <a:spLocks/>
          </p:cNvSpPr>
          <p:nvPr userDrawn="1"/>
        </p:nvSpPr>
        <p:spPr>
          <a:xfrm>
            <a:off x="7559676" y="4760914"/>
            <a:ext cx="1508125" cy="274637"/>
          </a:xfrm>
          <a:prstGeom prst="rect">
            <a:avLst/>
          </a:prstGeom>
        </p:spPr>
        <p:txBody>
          <a:bodyPr lIns="0" tIns="45720" rIns="91440" bIns="45720" anchor="ctr"/>
          <a:lstStyle>
            <a:defPPr>
              <a:defRPr lang="en-US"/>
            </a:defPPr>
            <a:lvl1pPr algn="l" defTabSz="457200" rtl="0" fontAlgn="auto">
              <a:spcBef>
                <a:spcPts val="0"/>
              </a:spcBef>
              <a:spcAft>
                <a:spcPts val="0"/>
              </a:spcAft>
              <a:defRPr sz="800" kern="1200">
                <a:solidFill>
                  <a:schemeClr val="tx2"/>
                </a:solidFill>
                <a:latin typeface="+mn-lt"/>
                <a:ea typeface="+mn-ea"/>
                <a:cs typeface="+mn-cs"/>
              </a:defRPr>
            </a:lvl1pPr>
            <a:lvl2pPr marL="4572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2pPr>
            <a:lvl3pPr marL="9144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3pPr>
            <a:lvl4pPr marL="13716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4pPr>
            <a:lvl5pPr marL="18288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5pPr>
            <a:lvl6pPr marL="2286000" algn="l" defTabSz="457200" rtl="0" eaLnBrk="1" latinLnBrk="0" hangingPunct="1">
              <a:defRPr kern="1200">
                <a:solidFill>
                  <a:schemeClr val="tx1"/>
                </a:solidFill>
                <a:latin typeface="Arial" charset="0"/>
                <a:ea typeface="ＭＳ Ｐゴシック" charset="0"/>
                <a:cs typeface="ＭＳ Ｐゴシック" charset="0"/>
              </a:defRPr>
            </a:lvl6pPr>
            <a:lvl7pPr marL="2743200" algn="l" defTabSz="457200" rtl="0" eaLnBrk="1" latinLnBrk="0" hangingPunct="1">
              <a:defRPr kern="1200">
                <a:solidFill>
                  <a:schemeClr val="tx1"/>
                </a:solidFill>
                <a:latin typeface="Arial" charset="0"/>
                <a:ea typeface="ＭＳ Ｐゴシック" charset="0"/>
                <a:cs typeface="ＭＳ Ｐゴシック" charset="0"/>
              </a:defRPr>
            </a:lvl7pPr>
            <a:lvl8pPr marL="3200400" algn="l" defTabSz="457200" rtl="0" eaLnBrk="1" latinLnBrk="0" hangingPunct="1">
              <a:defRPr kern="1200">
                <a:solidFill>
                  <a:schemeClr val="tx1"/>
                </a:solidFill>
                <a:latin typeface="Arial" charset="0"/>
                <a:ea typeface="ＭＳ Ｐゴシック" charset="0"/>
                <a:cs typeface="ＭＳ Ｐゴシック" charset="0"/>
              </a:defRPr>
            </a:lvl8pPr>
            <a:lvl9pPr marL="3657600" algn="l" defTabSz="457200" rtl="0" eaLnBrk="1" latinLnBrk="0" hangingPunct="1">
              <a:defRPr kern="1200">
                <a:solidFill>
                  <a:schemeClr val="tx1"/>
                </a:solidFill>
                <a:latin typeface="Arial" charset="0"/>
                <a:ea typeface="ＭＳ Ｐゴシック" charset="0"/>
                <a:cs typeface="ＭＳ Ｐゴシック" charset="0"/>
              </a:defRPr>
            </a:lvl9pPr>
          </a:lstStyle>
          <a:p>
            <a:pPr>
              <a:defRPr/>
            </a:pPr>
            <a:r>
              <a:rPr lang="en-US" sz="1000" b="1" dirty="0">
                <a:solidFill>
                  <a:srgbClr val="1F497D"/>
                </a:solidFill>
              </a:rPr>
              <a:t>NCR Confidential</a:t>
            </a:r>
            <a:endParaRPr lang="en-US" sz="1000" b="1" dirty="0">
              <a:solidFill>
                <a:srgbClr val="404040"/>
              </a:solidFill>
            </a:endParaRPr>
          </a:p>
        </p:txBody>
      </p:sp>
      <p:sp>
        <p:nvSpPr>
          <p:cNvPr id="8" name="Text Placeholder 11"/>
          <p:cNvSpPr>
            <a:spLocks noGrp="1"/>
          </p:cNvSpPr>
          <p:nvPr>
            <p:ph type="body" sz="quarter" idx="25"/>
          </p:nvPr>
        </p:nvSpPr>
        <p:spPr>
          <a:xfrm>
            <a:off x="1973567" y="4785740"/>
            <a:ext cx="2333625" cy="300037"/>
          </a:xfrm>
          <a:prstGeom prst="rect">
            <a:avLst/>
          </a:prstGeom>
        </p:spPr>
        <p:txBody>
          <a:bodyPr lIns="91440" tIns="45720"/>
          <a:lstStyle>
            <a:lvl1pPr marL="0" indent="0">
              <a:buNone/>
              <a:defRPr sz="800" baseline="0"/>
            </a:lvl1pPr>
          </a:lstStyle>
          <a:p>
            <a:pPr lvl="0"/>
            <a:r>
              <a:rPr lang="en-US"/>
              <a:t>Click to edit Master text styles</a:t>
            </a:r>
          </a:p>
        </p:txBody>
      </p:sp>
      <p:sp>
        <p:nvSpPr>
          <p:cNvPr id="22" name="Text Placeholder 3"/>
          <p:cNvSpPr>
            <a:spLocks noGrp="1"/>
          </p:cNvSpPr>
          <p:nvPr>
            <p:ph type="body" sz="quarter" idx="26"/>
          </p:nvPr>
        </p:nvSpPr>
        <p:spPr>
          <a:xfrm>
            <a:off x="309133" y="1270430"/>
            <a:ext cx="7715894" cy="326038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itle 1"/>
          <p:cNvSpPr>
            <a:spLocks noGrp="1"/>
          </p:cNvSpPr>
          <p:nvPr>
            <p:ph type="title"/>
          </p:nvPr>
        </p:nvSpPr>
        <p:spPr>
          <a:xfrm>
            <a:off x="309716" y="206376"/>
            <a:ext cx="8229600" cy="480111"/>
          </a:xfrm>
          <a:prstGeom prst="rect">
            <a:avLst/>
          </a:prstGeom>
        </p:spPr>
        <p:txBody>
          <a:bodyPr/>
          <a:lstStyle>
            <a:lvl1pPr>
              <a:defRPr sz="2600"/>
            </a:lvl1pPr>
          </a:lstStyle>
          <a:p>
            <a:r>
              <a:rPr lang="en-US"/>
              <a:t>Click to edit Master title style</a:t>
            </a:r>
            <a:endParaRPr lang="en-US" dirty="0"/>
          </a:p>
        </p:txBody>
      </p:sp>
      <p:sp>
        <p:nvSpPr>
          <p:cNvPr id="12" name="Text Placeholder 2"/>
          <p:cNvSpPr>
            <a:spLocks noGrp="1"/>
          </p:cNvSpPr>
          <p:nvPr>
            <p:ph type="body" sz="quarter" idx="24"/>
          </p:nvPr>
        </p:nvSpPr>
        <p:spPr>
          <a:xfrm>
            <a:off x="311741" y="672438"/>
            <a:ext cx="7755190" cy="363160"/>
          </a:xfrm>
          <a:prstGeom prst="rect">
            <a:avLst/>
          </a:prstGeom>
        </p:spPr>
        <p:txBody>
          <a:bodyPr/>
          <a:lstStyle>
            <a:lvl1pPr marL="0" indent="0">
              <a:buFontTx/>
              <a:buNone/>
              <a:defRPr sz="1600">
                <a:solidFill>
                  <a:srgbClr val="54B948"/>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Tree>
    <p:extLst>
      <p:ext uri="{BB962C8B-B14F-4D97-AF65-F5344CB8AC3E}">
        <p14:creationId xmlns:p14="http://schemas.microsoft.com/office/powerpoint/2010/main" val="132746519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304800" y="0"/>
            <a:ext cx="8280400" cy="62865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304800" y="948929"/>
            <a:ext cx="4038600" cy="3394473"/>
          </a:xfrm>
          <a:prstGeom prst="rect">
            <a:avLst/>
          </a:prstGeom>
        </p:spPr>
        <p:txBody>
          <a:bodyPr/>
          <a:lstStyle>
            <a:lvl1pPr>
              <a:defRPr sz="32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495800" y="948929"/>
            <a:ext cx="4038600" cy="3394473"/>
          </a:xfrm>
          <a:prstGeom prst="rect">
            <a:avLst/>
          </a:prstGeom>
        </p:spPr>
        <p:txBody>
          <a:bodyPr/>
          <a:lstStyle>
            <a:lvl1pPr>
              <a:defRPr sz="32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a:xfrm>
            <a:off x="457034" y="4767462"/>
            <a:ext cx="2133934" cy="274836"/>
          </a:xfrm>
          <a:prstGeom prst="rect">
            <a:avLst/>
          </a:prstGeom>
        </p:spPr>
        <p:txBody>
          <a:bodyPr lIns="102411" tIns="51206" rIns="102411" bIns="51206"/>
          <a:lstStyle>
            <a:lvl1pPr defTabSz="914400">
              <a:defRPr>
                <a:solidFill>
                  <a:srgbClr val="262626"/>
                </a:solidFill>
                <a:latin typeface="+mn-lt"/>
                <a:cs typeface="Arial" charset="0"/>
              </a:defRPr>
            </a:lvl1pPr>
          </a:lstStyle>
          <a:p>
            <a:pPr>
              <a:defRPr/>
            </a:pPr>
            <a:endParaRPr lang="en-US"/>
          </a:p>
        </p:txBody>
      </p:sp>
      <p:sp>
        <p:nvSpPr>
          <p:cNvPr id="6" name="Footer Placeholder 4"/>
          <p:cNvSpPr>
            <a:spLocks noGrp="1"/>
          </p:cNvSpPr>
          <p:nvPr>
            <p:ph type="ftr" sz="quarter" idx="11"/>
          </p:nvPr>
        </p:nvSpPr>
        <p:spPr>
          <a:xfrm>
            <a:off x="3200067" y="4514453"/>
            <a:ext cx="2895934" cy="273844"/>
          </a:xfrm>
        </p:spPr>
        <p:txBody>
          <a:bodyPr/>
          <a:lstStyle>
            <a:lvl1pPr defTabSz="914400">
              <a:defRPr>
                <a:solidFill>
                  <a:srgbClr val="262626"/>
                </a:solidFill>
              </a:defRPr>
            </a:lvl1pPr>
          </a:lstStyle>
          <a:p>
            <a:pPr>
              <a:defRPr/>
            </a:pPr>
            <a:endParaRPr lang="en-US"/>
          </a:p>
        </p:txBody>
      </p:sp>
      <p:sp>
        <p:nvSpPr>
          <p:cNvPr id="7" name="Slide Number Placeholder 5"/>
          <p:cNvSpPr>
            <a:spLocks noGrp="1"/>
          </p:cNvSpPr>
          <p:nvPr>
            <p:ph type="sldNum" sz="quarter" idx="12"/>
          </p:nvPr>
        </p:nvSpPr>
        <p:spPr/>
        <p:txBody>
          <a:bodyPr/>
          <a:lstStyle>
            <a:lvl1pPr defTabSz="914400">
              <a:defRPr>
                <a:solidFill>
                  <a:srgbClr val="262626"/>
                </a:solidFill>
              </a:defRPr>
            </a:lvl1pPr>
          </a:lstStyle>
          <a:p>
            <a:pPr>
              <a:defRPr/>
            </a:pPr>
            <a:fld id="{7AD7E2B7-1343-4030-A27E-08B56D9F51A4}" type="slidenum">
              <a:rPr lang="en-US"/>
              <a:pPr>
                <a:defRPr/>
              </a:pPr>
              <a:t>‹#›</a:t>
            </a:fld>
            <a:endParaRPr lang="en-US"/>
          </a:p>
        </p:txBody>
      </p:sp>
    </p:spTree>
    <p:extLst>
      <p:ext uri="{BB962C8B-B14F-4D97-AF65-F5344CB8AC3E}">
        <p14:creationId xmlns:p14="http://schemas.microsoft.com/office/powerpoint/2010/main" val="63694313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p:cSld name="4_Title Slide">
    <p:spTree>
      <p:nvGrpSpPr>
        <p:cNvPr id="1" name=""/>
        <p:cNvGrpSpPr/>
        <p:nvPr/>
      </p:nvGrpSpPr>
      <p:grpSpPr>
        <a:xfrm>
          <a:off x="0" y="0"/>
          <a:ext cx="0" cy="0"/>
          <a:chOff x="0" y="0"/>
          <a:chExt cx="0" cy="0"/>
        </a:xfrm>
      </p:grpSpPr>
      <p:pic>
        <p:nvPicPr>
          <p:cNvPr id="2" name="Picture 1" descr="1.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 y="0"/>
            <a:ext cx="4968153" cy="5143500"/>
          </a:xfrm>
          <a:prstGeom prst="rect">
            <a:avLst/>
          </a:prstGeom>
        </p:spPr>
      </p:pic>
      <p:sp>
        <p:nvSpPr>
          <p:cNvPr id="3" name="Text Placeholder 2"/>
          <p:cNvSpPr>
            <a:spLocks noGrp="1"/>
          </p:cNvSpPr>
          <p:nvPr>
            <p:ph type="body" sz="quarter" idx="10" hasCustomPrompt="1"/>
          </p:nvPr>
        </p:nvSpPr>
        <p:spPr>
          <a:xfrm>
            <a:off x="514187" y="930592"/>
            <a:ext cx="4171102" cy="2430887"/>
          </a:xfrm>
          <a:prstGeom prst="rect">
            <a:avLst/>
          </a:prstGeom>
        </p:spPr>
        <p:txBody>
          <a:bodyPr/>
          <a:lstStyle>
            <a:lvl1pPr marL="0" indent="0">
              <a:lnSpc>
                <a:spcPct val="100000"/>
              </a:lnSpc>
              <a:buNone/>
              <a:defRPr sz="3200" cap="none" spc="-100" baseline="0">
                <a:solidFill>
                  <a:schemeClr val="bg1"/>
                </a:solidFill>
                <a:latin typeface="Arial" panose="020B0604020202020204" pitchFamily="34" charset="0"/>
                <a:cs typeface="Arial" panose="020B0604020202020204" pitchFamily="34" charset="0"/>
              </a:defRPr>
            </a:lvl1pPr>
          </a:lstStyle>
          <a:p>
            <a:pPr lvl="0"/>
            <a:r>
              <a:rPr lang="en-US" dirty="0"/>
              <a:t>Click To Edit Master Text Styles</a:t>
            </a:r>
          </a:p>
        </p:txBody>
      </p:sp>
      <p:sp>
        <p:nvSpPr>
          <p:cNvPr id="5" name="Text Placeholder 2"/>
          <p:cNvSpPr>
            <a:spLocks noGrp="1"/>
          </p:cNvSpPr>
          <p:nvPr>
            <p:ph type="body" sz="quarter" idx="11"/>
          </p:nvPr>
        </p:nvSpPr>
        <p:spPr>
          <a:xfrm>
            <a:off x="514200" y="3416239"/>
            <a:ext cx="3908425" cy="711713"/>
          </a:xfrm>
          <a:prstGeom prst="rect">
            <a:avLst/>
          </a:prstGeom>
        </p:spPr>
        <p:txBody>
          <a:bodyPr/>
          <a:lstStyle>
            <a:lvl1pPr marL="0" indent="0">
              <a:lnSpc>
                <a:spcPts val="2000"/>
              </a:lnSpc>
              <a:buNone/>
              <a:defRPr sz="1800" spc="-30" baseline="0">
                <a:solidFill>
                  <a:srgbClr val="FFFFFF"/>
                </a:solidFill>
              </a:defRPr>
            </a:lvl1pPr>
          </a:lstStyle>
          <a:p>
            <a:pPr lvl="0"/>
            <a:r>
              <a:rPr lang="en-US"/>
              <a:t>Edit Master text styles</a:t>
            </a:r>
          </a:p>
        </p:txBody>
      </p:sp>
      <p:sp>
        <p:nvSpPr>
          <p:cNvPr id="6" name="Slide Number Placeholder 10"/>
          <p:cNvSpPr>
            <a:spLocks noGrp="1"/>
          </p:cNvSpPr>
          <p:nvPr>
            <p:ph type="sldNum" sz="quarter" idx="4"/>
          </p:nvPr>
        </p:nvSpPr>
        <p:spPr>
          <a:xfrm>
            <a:off x="8764588" y="4790485"/>
            <a:ext cx="225302" cy="225302"/>
          </a:xfrm>
          <a:prstGeom prst="rect">
            <a:avLst/>
          </a:prstGeom>
          <a:solidFill>
            <a:srgbClr val="4FAC43"/>
          </a:solidFill>
        </p:spPr>
        <p:txBody>
          <a:bodyPr vert="horz" lIns="0" tIns="0" rIns="0" bIns="0" rtlCol="0" anchor="ctr" anchorCtr="0"/>
          <a:lstStyle>
            <a:lvl1pPr algn="ctr" fontAlgn="auto">
              <a:spcBef>
                <a:spcPts val="0"/>
              </a:spcBef>
              <a:spcAft>
                <a:spcPts val="0"/>
              </a:spcAft>
              <a:defRPr sz="800">
                <a:solidFill>
                  <a:schemeClr val="bg1"/>
                </a:solidFill>
                <a:latin typeface="+mn-lt"/>
                <a:ea typeface="+mn-ea"/>
                <a:cs typeface="+mn-cs"/>
              </a:defRPr>
            </a:lvl1pPr>
          </a:lstStyle>
          <a:p>
            <a:fld id="{61DE2604-EC6B-457C-B0F0-A00D1C6B9C1D}" type="slidenum">
              <a:rPr lang="en-US" smtClean="0"/>
              <a:t>‹#›</a:t>
            </a:fld>
            <a:endParaRPr lang="en-US"/>
          </a:p>
        </p:txBody>
      </p:sp>
    </p:spTree>
    <p:extLst>
      <p:ext uri="{BB962C8B-B14F-4D97-AF65-F5344CB8AC3E}">
        <p14:creationId xmlns:p14="http://schemas.microsoft.com/office/powerpoint/2010/main" val="367543250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secHead" preserve="1">
  <p:cSld name="Title Slide/Cover">
    <p:spTree>
      <p:nvGrpSpPr>
        <p:cNvPr id="1" name=""/>
        <p:cNvGrpSpPr/>
        <p:nvPr/>
      </p:nvGrpSpPr>
      <p:grpSpPr>
        <a:xfrm>
          <a:off x="0" y="0"/>
          <a:ext cx="0" cy="0"/>
          <a:chOff x="0" y="0"/>
          <a:chExt cx="0" cy="0"/>
        </a:xfrm>
      </p:grpSpPr>
      <p:pic>
        <p:nvPicPr>
          <p:cNvPr id="5" name="Picture 12" descr="green-BGD-L.jp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81144" y="2253124"/>
            <a:ext cx="4105663" cy="1021556"/>
          </a:xfrm>
        </p:spPr>
        <p:txBody>
          <a:bodyPr anchor="t">
            <a:normAutofit/>
          </a:bodyPr>
          <a:lstStyle>
            <a:lvl1pPr algn="l">
              <a:lnSpc>
                <a:spcPct val="80000"/>
              </a:lnSpc>
              <a:defRPr sz="2800" b="1" cap="all">
                <a:solidFill>
                  <a:schemeClr val="bg1"/>
                </a:solidFill>
                <a:latin typeface="Arial"/>
                <a:cs typeface="Arial"/>
              </a:defRPr>
            </a:lvl1pPr>
          </a:lstStyle>
          <a:p>
            <a:r>
              <a:rPr lang="en-US"/>
              <a:t>Click to edit Master title style</a:t>
            </a:r>
            <a:endParaRPr lang="en-US" dirty="0"/>
          </a:p>
        </p:txBody>
      </p:sp>
      <p:sp>
        <p:nvSpPr>
          <p:cNvPr id="3" name="Text Placeholder 2"/>
          <p:cNvSpPr>
            <a:spLocks noGrp="1"/>
          </p:cNvSpPr>
          <p:nvPr>
            <p:ph type="body" idx="1"/>
          </p:nvPr>
        </p:nvSpPr>
        <p:spPr>
          <a:xfrm>
            <a:off x="4581143" y="3055416"/>
            <a:ext cx="3913576" cy="588126"/>
          </a:xfrm>
        </p:spPr>
        <p:txBody>
          <a:bodyPr anchor="b">
            <a:normAutofit/>
          </a:bodyPr>
          <a:lstStyle>
            <a:lvl1pPr marL="0" indent="0">
              <a:buNone/>
              <a:defRPr sz="1600">
                <a:solidFill>
                  <a:srgbClr val="FFFFFF"/>
                </a:solidFill>
                <a:latin typeface="Arial"/>
                <a:cs typeface="Arial"/>
              </a:defRPr>
            </a:lvl1pPr>
            <a:lvl2pPr marL="456098" indent="0">
              <a:buNone/>
              <a:defRPr sz="1800">
                <a:solidFill>
                  <a:schemeClr val="tx1">
                    <a:tint val="75000"/>
                  </a:schemeClr>
                </a:solidFill>
              </a:defRPr>
            </a:lvl2pPr>
            <a:lvl3pPr marL="912194" indent="0">
              <a:buNone/>
              <a:defRPr sz="1600">
                <a:solidFill>
                  <a:schemeClr val="tx1">
                    <a:tint val="75000"/>
                  </a:schemeClr>
                </a:solidFill>
              </a:defRPr>
            </a:lvl3pPr>
            <a:lvl4pPr marL="1368292" indent="0">
              <a:buNone/>
              <a:defRPr sz="1400">
                <a:solidFill>
                  <a:schemeClr val="tx1">
                    <a:tint val="75000"/>
                  </a:schemeClr>
                </a:solidFill>
              </a:defRPr>
            </a:lvl4pPr>
            <a:lvl5pPr marL="1824392" indent="0">
              <a:buNone/>
              <a:defRPr sz="1400">
                <a:solidFill>
                  <a:schemeClr val="tx1">
                    <a:tint val="75000"/>
                  </a:schemeClr>
                </a:solidFill>
              </a:defRPr>
            </a:lvl5pPr>
            <a:lvl6pPr marL="2280492" indent="0">
              <a:buNone/>
              <a:defRPr sz="1400">
                <a:solidFill>
                  <a:schemeClr val="tx1">
                    <a:tint val="75000"/>
                  </a:schemeClr>
                </a:solidFill>
              </a:defRPr>
            </a:lvl6pPr>
            <a:lvl7pPr marL="2736587" indent="0">
              <a:buNone/>
              <a:defRPr sz="1400">
                <a:solidFill>
                  <a:schemeClr val="tx1">
                    <a:tint val="75000"/>
                  </a:schemeClr>
                </a:solidFill>
              </a:defRPr>
            </a:lvl7pPr>
            <a:lvl8pPr marL="3192686" indent="0">
              <a:buNone/>
              <a:defRPr sz="1400">
                <a:solidFill>
                  <a:schemeClr val="tx1">
                    <a:tint val="75000"/>
                  </a:schemeClr>
                </a:solidFill>
              </a:defRPr>
            </a:lvl8pPr>
            <a:lvl9pPr marL="3648787" indent="0">
              <a:buNone/>
              <a:defRPr sz="1400">
                <a:solidFill>
                  <a:schemeClr val="tx1">
                    <a:tint val="75000"/>
                  </a:schemeClr>
                </a:solidFill>
              </a:defRPr>
            </a:lvl9pPr>
          </a:lstStyle>
          <a:p>
            <a:pPr lvl="0"/>
            <a:r>
              <a:rPr lang="en-US"/>
              <a:t>Edit Master text styles</a:t>
            </a:r>
          </a:p>
        </p:txBody>
      </p:sp>
      <p:sp>
        <p:nvSpPr>
          <p:cNvPr id="11" name="Text Placeholder 2"/>
          <p:cNvSpPr>
            <a:spLocks noGrp="1"/>
          </p:cNvSpPr>
          <p:nvPr>
            <p:ph type="body" idx="13"/>
          </p:nvPr>
        </p:nvSpPr>
        <p:spPr>
          <a:xfrm>
            <a:off x="4581143" y="3643542"/>
            <a:ext cx="3913576" cy="283252"/>
          </a:xfrm>
        </p:spPr>
        <p:txBody>
          <a:bodyPr anchor="b">
            <a:normAutofit/>
          </a:bodyPr>
          <a:lstStyle>
            <a:lvl1pPr marL="0" indent="0">
              <a:buNone/>
              <a:defRPr sz="800">
                <a:solidFill>
                  <a:srgbClr val="FFFFFF"/>
                </a:solidFill>
                <a:latin typeface="Arial"/>
                <a:cs typeface="Arial"/>
              </a:defRPr>
            </a:lvl1pPr>
            <a:lvl2pPr marL="456098" indent="0">
              <a:buNone/>
              <a:defRPr sz="1800">
                <a:solidFill>
                  <a:schemeClr val="tx1">
                    <a:tint val="75000"/>
                  </a:schemeClr>
                </a:solidFill>
              </a:defRPr>
            </a:lvl2pPr>
            <a:lvl3pPr marL="912194" indent="0">
              <a:buNone/>
              <a:defRPr sz="1600">
                <a:solidFill>
                  <a:schemeClr val="tx1">
                    <a:tint val="75000"/>
                  </a:schemeClr>
                </a:solidFill>
              </a:defRPr>
            </a:lvl3pPr>
            <a:lvl4pPr marL="1368292" indent="0">
              <a:buNone/>
              <a:defRPr sz="1400">
                <a:solidFill>
                  <a:schemeClr val="tx1">
                    <a:tint val="75000"/>
                  </a:schemeClr>
                </a:solidFill>
              </a:defRPr>
            </a:lvl4pPr>
            <a:lvl5pPr marL="1824392" indent="0">
              <a:buNone/>
              <a:defRPr sz="1400">
                <a:solidFill>
                  <a:schemeClr val="tx1">
                    <a:tint val="75000"/>
                  </a:schemeClr>
                </a:solidFill>
              </a:defRPr>
            </a:lvl5pPr>
            <a:lvl6pPr marL="2280492" indent="0">
              <a:buNone/>
              <a:defRPr sz="1400">
                <a:solidFill>
                  <a:schemeClr val="tx1">
                    <a:tint val="75000"/>
                  </a:schemeClr>
                </a:solidFill>
              </a:defRPr>
            </a:lvl6pPr>
            <a:lvl7pPr marL="2736587" indent="0">
              <a:buNone/>
              <a:defRPr sz="1400">
                <a:solidFill>
                  <a:schemeClr val="tx1">
                    <a:tint val="75000"/>
                  </a:schemeClr>
                </a:solidFill>
              </a:defRPr>
            </a:lvl7pPr>
            <a:lvl8pPr marL="3192686" indent="0">
              <a:buNone/>
              <a:defRPr sz="1400">
                <a:solidFill>
                  <a:schemeClr val="tx1">
                    <a:tint val="75000"/>
                  </a:schemeClr>
                </a:solidFill>
              </a:defRPr>
            </a:lvl8pPr>
            <a:lvl9pPr marL="3648787" indent="0">
              <a:buNone/>
              <a:defRPr sz="14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203011001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pic>
        <p:nvPicPr>
          <p:cNvPr id="3" name="Picture 12" descr="green-BGD-L.jp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37420" y="2082040"/>
            <a:ext cx="4330494" cy="1102519"/>
          </a:xfrm>
        </p:spPr>
        <p:txBody>
          <a:bodyPr>
            <a:normAutofit/>
          </a:bodyPr>
          <a:lstStyle>
            <a:lvl1pPr algn="l">
              <a:lnSpc>
                <a:spcPct val="80000"/>
              </a:lnSpc>
              <a:defRPr sz="2800" b="1">
                <a:solidFill>
                  <a:srgbClr val="FFFFFF"/>
                </a:solidFill>
                <a:latin typeface="Arial"/>
                <a:cs typeface="Arial"/>
              </a:defRPr>
            </a:lvl1pPr>
          </a:lstStyle>
          <a:p>
            <a:r>
              <a:rPr lang="en-US"/>
              <a:t>Click to edit Master title style</a:t>
            </a:r>
            <a:endParaRPr lang="en-US" dirty="0"/>
          </a:p>
        </p:txBody>
      </p:sp>
    </p:spTree>
    <p:extLst>
      <p:ext uri="{BB962C8B-B14F-4D97-AF65-F5344CB8AC3E}">
        <p14:creationId xmlns:p14="http://schemas.microsoft.com/office/powerpoint/2010/main" val="334504763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End Title/Thank You">
    <p:spTree>
      <p:nvGrpSpPr>
        <p:cNvPr id="1" name=""/>
        <p:cNvGrpSpPr/>
        <p:nvPr/>
      </p:nvGrpSpPr>
      <p:grpSpPr>
        <a:xfrm>
          <a:off x="0" y="0"/>
          <a:ext cx="0" cy="0"/>
          <a:chOff x="0" y="0"/>
          <a:chExt cx="0" cy="0"/>
        </a:xfrm>
      </p:grpSpPr>
      <p:pic>
        <p:nvPicPr>
          <p:cNvPr id="3" name="Picture 12" descr="green-BGD-L.jp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605856" y="2334747"/>
            <a:ext cx="4042232" cy="604402"/>
          </a:xfrm>
        </p:spPr>
        <p:txBody>
          <a:bodyPr/>
          <a:lstStyle>
            <a:lvl1pPr>
              <a:lnSpc>
                <a:spcPct val="80000"/>
              </a:lnSpc>
              <a:defRPr>
                <a:solidFill>
                  <a:schemeClr val="bg1"/>
                </a:solidFill>
                <a:latin typeface="Arial"/>
                <a:cs typeface="Arial"/>
              </a:defRPr>
            </a:lvl1pPr>
          </a:lstStyle>
          <a:p>
            <a:r>
              <a:rPr lang="en-US"/>
              <a:t>Click to edit Master title style</a:t>
            </a:r>
            <a:endParaRPr lang="en-US" dirty="0"/>
          </a:p>
        </p:txBody>
      </p:sp>
    </p:spTree>
    <p:extLst>
      <p:ext uri="{BB962C8B-B14F-4D97-AF65-F5344CB8AC3E}">
        <p14:creationId xmlns:p14="http://schemas.microsoft.com/office/powerpoint/2010/main" val="377626950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Arial"/>
                <a:cs typeface="Arial"/>
              </a:defRPr>
            </a:lvl1pPr>
          </a:lstStyle>
          <a:p>
            <a:r>
              <a:rPr lang="en-US"/>
              <a:t>Click to edit Master title style</a:t>
            </a:r>
            <a:endParaRPr lang="en-US" dirty="0"/>
          </a:p>
        </p:txBody>
      </p:sp>
      <p:sp>
        <p:nvSpPr>
          <p:cNvPr id="3" name="Content Placeholder 2"/>
          <p:cNvSpPr>
            <a:spLocks noGrp="1"/>
          </p:cNvSpPr>
          <p:nvPr>
            <p:ph idx="1"/>
          </p:nvPr>
        </p:nvSpPr>
        <p:spPr/>
        <p:txBody>
          <a:bodyPr/>
          <a:lstStyle>
            <a:lvl1pPr>
              <a:defRPr>
                <a:latin typeface="Arial"/>
                <a:cs typeface="Arial"/>
              </a:defRPr>
            </a:lvl1pPr>
            <a:lvl2pPr>
              <a:defRPr>
                <a:latin typeface="Arial"/>
                <a:cs typeface="Arial"/>
              </a:defRPr>
            </a:lvl2pPr>
            <a:lvl3pPr>
              <a:defRPr>
                <a:latin typeface="Arial"/>
                <a:cs typeface="Arial"/>
              </a:defRPr>
            </a:lvl3pPr>
            <a:lvl4pPr>
              <a:defRPr>
                <a:latin typeface="Arial"/>
                <a:cs typeface="Arial"/>
              </a:defRPr>
            </a:lvl4pPr>
            <a:lvl5pPr>
              <a:defRPr>
                <a:latin typeface="Arial"/>
                <a:cs typeface="Aria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p:cNvSpPr>
            <a:spLocks noGrp="1"/>
          </p:cNvSpPr>
          <p:nvPr>
            <p:ph type="ftr" sz="quarter" idx="11"/>
          </p:nvPr>
        </p:nvSpPr>
        <p:spPr/>
        <p:txBody>
          <a:bodyPr/>
          <a:lstStyle>
            <a:lvl1pPr algn="l">
              <a:defRPr sz="800" smtClean="0">
                <a:solidFill>
                  <a:srgbClr val="7F7F7F"/>
                </a:solidFill>
                <a:latin typeface="Arial"/>
                <a:cs typeface="Arial"/>
              </a:defRPr>
            </a:lvl1pPr>
          </a:lstStyle>
          <a:p>
            <a:r>
              <a:rPr lang="en-US"/>
              <a:t>NCR Confidential</a:t>
            </a:r>
          </a:p>
        </p:txBody>
      </p:sp>
      <p:sp>
        <p:nvSpPr>
          <p:cNvPr id="6" name="Slide Number Placeholder 10"/>
          <p:cNvSpPr>
            <a:spLocks noGrp="1"/>
          </p:cNvSpPr>
          <p:nvPr>
            <p:ph type="sldNum" sz="quarter" idx="4"/>
          </p:nvPr>
        </p:nvSpPr>
        <p:spPr>
          <a:xfrm>
            <a:off x="8764588" y="4790485"/>
            <a:ext cx="225302" cy="225302"/>
          </a:xfrm>
          <a:prstGeom prst="rect">
            <a:avLst/>
          </a:prstGeom>
          <a:solidFill>
            <a:srgbClr val="4FAC43"/>
          </a:solidFill>
        </p:spPr>
        <p:txBody>
          <a:bodyPr vert="horz" lIns="0" tIns="0" rIns="0" bIns="0" rtlCol="0" anchor="ctr" anchorCtr="0"/>
          <a:lstStyle>
            <a:lvl1pPr algn="ctr" fontAlgn="auto">
              <a:spcBef>
                <a:spcPts val="0"/>
              </a:spcBef>
              <a:spcAft>
                <a:spcPts val="0"/>
              </a:spcAft>
              <a:defRPr sz="800">
                <a:solidFill>
                  <a:schemeClr val="bg1"/>
                </a:solidFill>
                <a:latin typeface="+mn-lt"/>
                <a:ea typeface="+mn-ea"/>
                <a:cs typeface="+mn-cs"/>
              </a:defRPr>
            </a:lvl1pPr>
          </a:lstStyle>
          <a:p>
            <a:fld id="{61DE2604-EC6B-457C-B0F0-A00D1C6B9C1D}" type="slidenum">
              <a:rPr lang="en-US" smtClean="0"/>
              <a:t>‹#›</a:t>
            </a:fld>
            <a:endParaRPr lang="en-US"/>
          </a:p>
        </p:txBody>
      </p:sp>
    </p:spTree>
    <p:extLst>
      <p:ext uri="{BB962C8B-B14F-4D97-AF65-F5344CB8AC3E}">
        <p14:creationId xmlns:p14="http://schemas.microsoft.com/office/powerpoint/2010/main" val="245654773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Arial"/>
                <a:cs typeface="Arial"/>
              </a:defRPr>
            </a:lvl1pPr>
          </a:lstStyle>
          <a:p>
            <a:r>
              <a:rPr lang="en-US"/>
              <a:t>Click to edit Master title style</a:t>
            </a:r>
            <a:endParaRPr lang="en-US" dirty="0"/>
          </a:p>
        </p:txBody>
      </p:sp>
      <p:sp>
        <p:nvSpPr>
          <p:cNvPr id="4" name="Footer Placeholder 4"/>
          <p:cNvSpPr>
            <a:spLocks noGrp="1"/>
          </p:cNvSpPr>
          <p:nvPr>
            <p:ph type="ftr" sz="quarter" idx="11"/>
          </p:nvPr>
        </p:nvSpPr>
        <p:spPr/>
        <p:txBody>
          <a:bodyPr/>
          <a:lstStyle>
            <a:lvl1pPr>
              <a:defRPr/>
            </a:lvl1pPr>
          </a:lstStyle>
          <a:p>
            <a:r>
              <a:rPr lang="en-US"/>
              <a:t>NCR Confidential</a:t>
            </a:r>
          </a:p>
        </p:txBody>
      </p:sp>
      <p:sp>
        <p:nvSpPr>
          <p:cNvPr id="6" name="Slide Number Placeholder 10"/>
          <p:cNvSpPr>
            <a:spLocks noGrp="1"/>
          </p:cNvSpPr>
          <p:nvPr>
            <p:ph type="sldNum" sz="quarter" idx="4"/>
          </p:nvPr>
        </p:nvSpPr>
        <p:spPr>
          <a:xfrm>
            <a:off x="8764588" y="4790485"/>
            <a:ext cx="225302" cy="225302"/>
          </a:xfrm>
          <a:prstGeom prst="rect">
            <a:avLst/>
          </a:prstGeom>
          <a:solidFill>
            <a:srgbClr val="4FAC43"/>
          </a:solidFill>
        </p:spPr>
        <p:txBody>
          <a:bodyPr vert="horz" lIns="0" tIns="0" rIns="0" bIns="0" rtlCol="0" anchor="ctr" anchorCtr="0"/>
          <a:lstStyle>
            <a:lvl1pPr algn="ctr" fontAlgn="auto">
              <a:spcBef>
                <a:spcPts val="0"/>
              </a:spcBef>
              <a:spcAft>
                <a:spcPts val="0"/>
              </a:spcAft>
              <a:defRPr sz="800">
                <a:solidFill>
                  <a:schemeClr val="bg1"/>
                </a:solidFill>
                <a:latin typeface="+mn-lt"/>
                <a:ea typeface="+mn-ea"/>
                <a:cs typeface="+mn-cs"/>
              </a:defRPr>
            </a:lvl1pPr>
          </a:lstStyle>
          <a:p>
            <a:fld id="{61DE2604-EC6B-457C-B0F0-A00D1C6B9C1D}" type="slidenum">
              <a:rPr lang="en-US" smtClean="0"/>
              <a:t>‹#›</a:t>
            </a:fld>
            <a:endParaRPr lang="en-US"/>
          </a:p>
        </p:txBody>
      </p:sp>
      <p:pic>
        <p:nvPicPr>
          <p:cNvPr id="5" name="Picture 2"/>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8743950" y="1"/>
            <a:ext cx="400050" cy="381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743565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2 Line Title Only">
    <p:spTree>
      <p:nvGrpSpPr>
        <p:cNvPr id="1" name=""/>
        <p:cNvGrpSpPr/>
        <p:nvPr/>
      </p:nvGrpSpPr>
      <p:grpSpPr>
        <a:xfrm>
          <a:off x="0" y="0"/>
          <a:ext cx="0" cy="0"/>
          <a:chOff x="0" y="0"/>
          <a:chExt cx="0" cy="0"/>
        </a:xfrm>
      </p:grpSpPr>
      <p:sp>
        <p:nvSpPr>
          <p:cNvPr id="4" name="Footer Placeholder 4"/>
          <p:cNvSpPr>
            <a:spLocks noGrp="1"/>
          </p:cNvSpPr>
          <p:nvPr>
            <p:ph type="ftr" sz="quarter" idx="11"/>
          </p:nvPr>
        </p:nvSpPr>
        <p:spPr/>
        <p:txBody>
          <a:bodyPr/>
          <a:lstStyle>
            <a:lvl1pPr>
              <a:defRPr/>
            </a:lvl1pPr>
          </a:lstStyle>
          <a:p>
            <a:r>
              <a:rPr lang="en-US"/>
              <a:t>NCR Confidential</a:t>
            </a:r>
          </a:p>
        </p:txBody>
      </p:sp>
      <p:sp>
        <p:nvSpPr>
          <p:cNvPr id="6" name="Title 5"/>
          <p:cNvSpPr>
            <a:spLocks noGrp="1"/>
          </p:cNvSpPr>
          <p:nvPr>
            <p:ph type="title"/>
          </p:nvPr>
        </p:nvSpPr>
        <p:spPr/>
        <p:txBody>
          <a:bodyPr/>
          <a:lstStyle/>
          <a:p>
            <a:r>
              <a:rPr lang="en-US"/>
              <a:t>Click to edit Master title style</a:t>
            </a:r>
            <a:endParaRPr lang="en-US" dirty="0"/>
          </a:p>
        </p:txBody>
      </p:sp>
      <p:sp>
        <p:nvSpPr>
          <p:cNvPr id="7" name="Text Placeholder 2"/>
          <p:cNvSpPr>
            <a:spLocks noGrp="1"/>
          </p:cNvSpPr>
          <p:nvPr>
            <p:ph type="body" sz="quarter" idx="24"/>
          </p:nvPr>
        </p:nvSpPr>
        <p:spPr>
          <a:xfrm>
            <a:off x="474663" y="628933"/>
            <a:ext cx="7918702" cy="566737"/>
          </a:xfrm>
        </p:spPr>
        <p:txBody>
          <a:bodyPr/>
          <a:lstStyle>
            <a:lvl1pPr marL="0" indent="0">
              <a:buFontTx/>
              <a:buNone/>
              <a:defRPr sz="2400">
                <a:solidFill>
                  <a:srgbClr val="7F7F7F"/>
                </a:solidFill>
              </a:defRPr>
            </a:lvl1pPr>
            <a:lvl2pPr marL="456098" indent="0">
              <a:buFontTx/>
              <a:buNone/>
              <a:defRPr/>
            </a:lvl2pPr>
            <a:lvl3pPr marL="912194" indent="0">
              <a:buFontTx/>
              <a:buNone/>
              <a:defRPr/>
            </a:lvl3pPr>
            <a:lvl4pPr marL="1368292" indent="0">
              <a:buFontTx/>
              <a:buNone/>
              <a:defRPr/>
            </a:lvl4pPr>
            <a:lvl5pPr marL="1824392" indent="0">
              <a:buFontTx/>
              <a:buNone/>
              <a:defRPr/>
            </a:lvl5pPr>
          </a:lstStyle>
          <a:p>
            <a:pPr lvl="0"/>
            <a:r>
              <a:rPr lang="en-US"/>
              <a:t>Edit Master text styles</a:t>
            </a:r>
          </a:p>
        </p:txBody>
      </p:sp>
      <p:sp>
        <p:nvSpPr>
          <p:cNvPr id="9" name="Slide Number Placeholder 10"/>
          <p:cNvSpPr>
            <a:spLocks noGrp="1"/>
          </p:cNvSpPr>
          <p:nvPr>
            <p:ph type="sldNum" sz="quarter" idx="4"/>
          </p:nvPr>
        </p:nvSpPr>
        <p:spPr>
          <a:xfrm>
            <a:off x="8764588" y="4790485"/>
            <a:ext cx="225302" cy="225302"/>
          </a:xfrm>
          <a:prstGeom prst="rect">
            <a:avLst/>
          </a:prstGeom>
          <a:solidFill>
            <a:srgbClr val="4FAC43"/>
          </a:solidFill>
        </p:spPr>
        <p:txBody>
          <a:bodyPr vert="horz" lIns="0" tIns="0" rIns="0" bIns="0" rtlCol="0" anchor="ctr" anchorCtr="0"/>
          <a:lstStyle>
            <a:lvl1pPr algn="ctr" fontAlgn="auto">
              <a:spcBef>
                <a:spcPts val="0"/>
              </a:spcBef>
              <a:spcAft>
                <a:spcPts val="0"/>
              </a:spcAft>
              <a:defRPr sz="800">
                <a:solidFill>
                  <a:schemeClr val="bg1"/>
                </a:solidFill>
                <a:latin typeface="+mn-lt"/>
                <a:ea typeface="+mn-ea"/>
                <a:cs typeface="+mn-cs"/>
              </a:defRPr>
            </a:lvl1pPr>
          </a:lstStyle>
          <a:p>
            <a:fld id="{61DE2604-EC6B-457C-B0F0-A00D1C6B9C1D}" type="slidenum">
              <a:rPr lang="en-US" smtClean="0"/>
              <a:t>‹#›</a:t>
            </a:fld>
            <a:endParaRPr lang="en-US"/>
          </a:p>
        </p:txBody>
      </p:sp>
    </p:spTree>
    <p:extLst>
      <p:ext uri="{BB962C8B-B14F-4D97-AF65-F5344CB8AC3E}">
        <p14:creationId xmlns:p14="http://schemas.microsoft.com/office/powerpoint/2010/main" val="397085270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itleOnly" preserve="1">
  <p:cSld name="High/Small title for Spreadsheet">
    <p:spTree>
      <p:nvGrpSpPr>
        <p:cNvPr id="1" name=""/>
        <p:cNvGrpSpPr/>
        <p:nvPr/>
      </p:nvGrpSpPr>
      <p:grpSpPr>
        <a:xfrm>
          <a:off x="0" y="0"/>
          <a:ext cx="0" cy="0"/>
          <a:chOff x="0" y="0"/>
          <a:chExt cx="0" cy="0"/>
        </a:xfrm>
      </p:grpSpPr>
      <p:sp>
        <p:nvSpPr>
          <p:cNvPr id="2" name="Title 1"/>
          <p:cNvSpPr>
            <a:spLocks noGrp="1"/>
          </p:cNvSpPr>
          <p:nvPr>
            <p:ph type="title"/>
          </p:nvPr>
        </p:nvSpPr>
        <p:spPr>
          <a:xfrm>
            <a:off x="474663" y="2"/>
            <a:ext cx="8393112" cy="415636"/>
          </a:xfrm>
        </p:spPr>
        <p:txBody>
          <a:bodyPr/>
          <a:lstStyle>
            <a:lvl1pPr>
              <a:defRPr sz="2400">
                <a:latin typeface="Arial"/>
                <a:cs typeface="Arial"/>
              </a:defRPr>
            </a:lvl1pPr>
          </a:lstStyle>
          <a:p>
            <a:r>
              <a:rPr lang="en-US"/>
              <a:t>Click to edit Master title style</a:t>
            </a:r>
            <a:endParaRPr lang="en-US" dirty="0"/>
          </a:p>
        </p:txBody>
      </p:sp>
      <p:sp>
        <p:nvSpPr>
          <p:cNvPr id="4" name="Footer Placeholder 4"/>
          <p:cNvSpPr>
            <a:spLocks noGrp="1"/>
          </p:cNvSpPr>
          <p:nvPr>
            <p:ph type="ftr" sz="quarter" idx="11"/>
          </p:nvPr>
        </p:nvSpPr>
        <p:spPr/>
        <p:txBody>
          <a:bodyPr/>
          <a:lstStyle>
            <a:lvl1pPr>
              <a:defRPr/>
            </a:lvl1pPr>
          </a:lstStyle>
          <a:p>
            <a:r>
              <a:rPr lang="en-US"/>
              <a:t>NCR Confidential</a:t>
            </a:r>
          </a:p>
        </p:txBody>
      </p:sp>
      <p:sp>
        <p:nvSpPr>
          <p:cNvPr id="6" name="Slide Number Placeholder 10"/>
          <p:cNvSpPr>
            <a:spLocks noGrp="1"/>
          </p:cNvSpPr>
          <p:nvPr>
            <p:ph type="sldNum" sz="quarter" idx="4"/>
          </p:nvPr>
        </p:nvSpPr>
        <p:spPr>
          <a:xfrm>
            <a:off x="8764588" y="4790485"/>
            <a:ext cx="225302" cy="225302"/>
          </a:xfrm>
          <a:prstGeom prst="rect">
            <a:avLst/>
          </a:prstGeom>
          <a:solidFill>
            <a:srgbClr val="4FAC43"/>
          </a:solidFill>
        </p:spPr>
        <p:txBody>
          <a:bodyPr vert="horz" lIns="0" tIns="0" rIns="0" bIns="0" rtlCol="0" anchor="ctr" anchorCtr="0"/>
          <a:lstStyle>
            <a:lvl1pPr algn="ctr" fontAlgn="auto">
              <a:spcBef>
                <a:spcPts val="0"/>
              </a:spcBef>
              <a:spcAft>
                <a:spcPts val="0"/>
              </a:spcAft>
              <a:defRPr sz="800">
                <a:solidFill>
                  <a:schemeClr val="bg1"/>
                </a:solidFill>
                <a:latin typeface="+mn-lt"/>
                <a:ea typeface="+mn-ea"/>
                <a:cs typeface="+mn-cs"/>
              </a:defRPr>
            </a:lvl1pPr>
          </a:lstStyle>
          <a:p>
            <a:fld id="{61DE2604-EC6B-457C-B0F0-A00D1C6B9C1D}" type="slidenum">
              <a:rPr lang="en-US" smtClean="0"/>
              <a:t>‹#›</a:t>
            </a:fld>
            <a:endParaRPr lang="en-US"/>
          </a:p>
        </p:txBody>
      </p:sp>
    </p:spTree>
    <p:extLst>
      <p:ext uri="{BB962C8B-B14F-4D97-AF65-F5344CB8AC3E}">
        <p14:creationId xmlns:p14="http://schemas.microsoft.com/office/powerpoint/2010/main" val="2785059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py only layout">
    <p:spTree>
      <p:nvGrpSpPr>
        <p:cNvPr id="1" name=""/>
        <p:cNvGrpSpPr/>
        <p:nvPr/>
      </p:nvGrpSpPr>
      <p:grpSpPr>
        <a:xfrm>
          <a:off x="0" y="0"/>
          <a:ext cx="0" cy="0"/>
          <a:chOff x="0" y="0"/>
          <a:chExt cx="0" cy="0"/>
        </a:xfrm>
      </p:grpSpPr>
      <p:sp>
        <p:nvSpPr>
          <p:cNvPr id="9" name="Text Placeholder 8"/>
          <p:cNvSpPr>
            <a:spLocks noGrp="1"/>
          </p:cNvSpPr>
          <p:nvPr>
            <p:ph type="body" sz="quarter" idx="20"/>
          </p:nvPr>
        </p:nvSpPr>
        <p:spPr>
          <a:xfrm>
            <a:off x="333509" y="1219902"/>
            <a:ext cx="7722550" cy="3313998"/>
          </a:xfrm>
          <a:noFill/>
        </p:spPr>
        <p:txBody>
          <a:bodyPr lIns="108000" tIns="108000" rIns="108000"/>
          <a:lstStyle>
            <a:lvl1pPr marL="169863" indent="-169863">
              <a:lnSpc>
                <a:spcPct val="100000"/>
              </a:lnSpc>
              <a:spcBef>
                <a:spcPts val="400"/>
              </a:spcBef>
              <a:spcAft>
                <a:spcPts val="400"/>
              </a:spcAft>
              <a:buFont typeface="Wingdings" pitchFamily="2" charset="2"/>
              <a:buChar char="§"/>
              <a:tabLst/>
              <a:defRPr sz="2000"/>
            </a:lvl1pPr>
            <a:lvl2pPr marL="339725" indent="-169863">
              <a:lnSpc>
                <a:spcPct val="100000"/>
              </a:lnSpc>
              <a:spcBef>
                <a:spcPts val="400"/>
              </a:spcBef>
              <a:spcAft>
                <a:spcPts val="400"/>
              </a:spcAft>
              <a:buFont typeface="Wingdings" pitchFamily="2" charset="2"/>
              <a:buChar char="§"/>
              <a:defRPr sz="1800"/>
            </a:lvl2pPr>
            <a:lvl3pPr marL="517525" indent="-177800">
              <a:lnSpc>
                <a:spcPct val="100000"/>
              </a:lnSpc>
              <a:spcBef>
                <a:spcPts val="400"/>
              </a:spcBef>
              <a:spcAft>
                <a:spcPts val="400"/>
              </a:spcAft>
              <a:buFont typeface="Wingdings" pitchFamily="2" charset="2"/>
              <a:buChar char="§"/>
              <a:defRPr sz="1600"/>
            </a:lvl3pPr>
            <a:lvl4pPr marL="687388" indent="-169863">
              <a:lnSpc>
                <a:spcPct val="100000"/>
              </a:lnSpc>
              <a:spcBef>
                <a:spcPts val="400"/>
              </a:spcBef>
              <a:spcAft>
                <a:spcPts val="400"/>
              </a:spcAft>
              <a:buFont typeface="Wingdings" pitchFamily="2" charset="2"/>
              <a:buChar char="§"/>
              <a:defRPr sz="1400"/>
            </a:lvl4pPr>
            <a:lvl5pPr marL="857250" indent="-169863">
              <a:lnSpc>
                <a:spcPct val="100000"/>
              </a:lnSpc>
              <a:spcBef>
                <a:spcPts val="400"/>
              </a:spcBef>
              <a:spcAft>
                <a:spcPts val="400"/>
              </a:spcAft>
              <a:buFont typeface="Wingdings" pitchFamily="2" charset="2"/>
              <a:buChar char="§"/>
              <a:defRPr sz="12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Footer Placeholder 1"/>
          <p:cNvSpPr>
            <a:spLocks noGrp="1"/>
          </p:cNvSpPr>
          <p:nvPr>
            <p:ph type="ftr" sz="quarter" idx="21"/>
          </p:nvPr>
        </p:nvSpPr>
        <p:spPr>
          <a:xfrm>
            <a:off x="1189038" y="4760913"/>
            <a:ext cx="2895600" cy="274637"/>
          </a:xfrm>
        </p:spPr>
        <p:txBody>
          <a:bodyPr/>
          <a:lstStyle>
            <a:lvl1pPr>
              <a:defRPr/>
            </a:lvl1pPr>
          </a:lstStyle>
          <a:p>
            <a:pPr>
              <a:defRPr/>
            </a:pPr>
            <a:endParaRPr lang="en-US" dirty="0"/>
          </a:p>
        </p:txBody>
      </p:sp>
      <p:sp>
        <p:nvSpPr>
          <p:cNvPr id="12" name="Date Placeholder 2"/>
          <p:cNvSpPr>
            <a:spLocks noGrp="1"/>
          </p:cNvSpPr>
          <p:nvPr>
            <p:ph type="dt" sz="half" idx="22"/>
          </p:nvPr>
        </p:nvSpPr>
        <p:spPr>
          <a:xfrm>
            <a:off x="474663" y="4760913"/>
            <a:ext cx="690562" cy="274637"/>
          </a:xfrm>
        </p:spPr>
        <p:txBody>
          <a:bodyPr/>
          <a:lstStyle>
            <a:lvl1pPr>
              <a:defRPr/>
            </a:lvl1pPr>
          </a:lstStyle>
          <a:p>
            <a:pPr>
              <a:defRPr/>
            </a:pPr>
            <a:fld id="{13486D5E-6732-478A-8D72-49A3EB55F9C6}" type="datetime1">
              <a:rPr lang="en-US" smtClean="0"/>
              <a:t>10/19/2016</a:t>
            </a:fld>
            <a:endParaRPr lang="en-US" dirty="0"/>
          </a:p>
        </p:txBody>
      </p:sp>
      <p:sp>
        <p:nvSpPr>
          <p:cNvPr id="13" name="Slide Number Placeholder 10"/>
          <p:cNvSpPr>
            <a:spLocks noGrp="1"/>
          </p:cNvSpPr>
          <p:nvPr>
            <p:ph type="sldNum" sz="quarter" idx="23"/>
          </p:nvPr>
        </p:nvSpPr>
        <p:spPr>
          <a:xfrm>
            <a:off x="8612188" y="4803775"/>
            <a:ext cx="236537" cy="230188"/>
          </a:xfrm>
        </p:spPr>
        <p:txBody>
          <a:bodyPr/>
          <a:lstStyle>
            <a:lvl1pPr>
              <a:defRPr/>
            </a:lvl1pPr>
          </a:lstStyle>
          <a:p>
            <a:pPr>
              <a:defRPr/>
            </a:pPr>
            <a:fld id="{AF65FCDB-D719-CD45-85FF-DF59679126DB}" type="slidenum">
              <a:rPr lang="en-US"/>
              <a:pPr>
                <a:defRPr/>
              </a:pPr>
              <a:t>‹#›</a:t>
            </a:fld>
            <a:endParaRPr lang="en-US" dirty="0"/>
          </a:p>
        </p:txBody>
      </p:sp>
      <p:sp>
        <p:nvSpPr>
          <p:cNvPr id="2" name="Title 1"/>
          <p:cNvSpPr>
            <a:spLocks noGrp="1"/>
          </p:cNvSpPr>
          <p:nvPr>
            <p:ph type="title"/>
          </p:nvPr>
        </p:nvSpPr>
        <p:spPr>
          <a:xfrm>
            <a:off x="352004" y="133547"/>
            <a:ext cx="8229600" cy="857250"/>
          </a:xfrm>
          <a:prstGeom prst="rect">
            <a:avLst/>
          </a:prstGeom>
        </p:spPr>
        <p:txBody>
          <a:bodyPr/>
          <a:lstStyle>
            <a:lvl1pPr>
              <a:defRPr sz="2800">
                <a:solidFill>
                  <a:srgbClr val="404040"/>
                </a:solidFill>
              </a:defRPr>
            </a:lvl1pPr>
          </a:lstStyle>
          <a:p>
            <a:r>
              <a:rPr lang="en-US" dirty="0"/>
              <a:t>Click to edit Master title style</a:t>
            </a:r>
          </a:p>
        </p:txBody>
      </p:sp>
    </p:spTree>
    <p:extLst>
      <p:ext uri="{BB962C8B-B14F-4D97-AF65-F5344CB8AC3E}">
        <p14:creationId xmlns:p14="http://schemas.microsoft.com/office/powerpoint/2010/main" val="179044304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10_x4 editable txt box +pic box">
    <p:spTree>
      <p:nvGrpSpPr>
        <p:cNvPr id="1" name=""/>
        <p:cNvGrpSpPr/>
        <p:nvPr/>
      </p:nvGrpSpPr>
      <p:grpSpPr>
        <a:xfrm>
          <a:off x="0" y="0"/>
          <a:ext cx="0" cy="0"/>
          <a:chOff x="0" y="0"/>
          <a:chExt cx="0" cy="0"/>
        </a:xfrm>
      </p:grpSpPr>
      <p:sp>
        <p:nvSpPr>
          <p:cNvPr id="15" name="Text Placeholder 14"/>
          <p:cNvSpPr>
            <a:spLocks noGrp="1"/>
          </p:cNvSpPr>
          <p:nvPr>
            <p:ph type="body" sz="quarter" idx="14"/>
          </p:nvPr>
        </p:nvSpPr>
        <p:spPr>
          <a:xfrm>
            <a:off x="474663" y="1152000"/>
            <a:ext cx="1692000" cy="1692000"/>
          </a:xfrm>
          <a:solidFill>
            <a:srgbClr val="4FAC43"/>
          </a:solidFill>
        </p:spPr>
        <p:txBody>
          <a:bodyPr lIns="91222" tIns="91222" rIns="91222"/>
          <a:lstStyle>
            <a:lvl1pPr marL="107742" indent="-107742">
              <a:lnSpc>
                <a:spcPts val="1300"/>
              </a:lnSpc>
              <a:spcBef>
                <a:spcPts val="0"/>
              </a:spcBef>
              <a:buClr>
                <a:schemeClr val="bg1"/>
              </a:buClr>
              <a:defRPr sz="1000">
                <a:solidFill>
                  <a:schemeClr val="bg1"/>
                </a:solidFill>
              </a:defRPr>
            </a:lvl1pPr>
            <a:lvl2pPr marL="281896" indent="-169453">
              <a:lnSpc>
                <a:spcPts val="1300"/>
              </a:lnSpc>
              <a:spcBef>
                <a:spcPts val="0"/>
              </a:spcBef>
              <a:buClr>
                <a:schemeClr val="bg1"/>
              </a:buClr>
              <a:defRPr sz="800">
                <a:solidFill>
                  <a:schemeClr val="bg1"/>
                </a:solidFill>
              </a:defRPr>
            </a:lvl2pPr>
          </a:lstStyle>
          <a:p>
            <a:pPr lvl="0"/>
            <a:r>
              <a:rPr lang="en-US"/>
              <a:t>Edit Master text styles</a:t>
            </a:r>
          </a:p>
          <a:p>
            <a:pPr lvl="1"/>
            <a:r>
              <a:rPr lang="en-US"/>
              <a:t>Second level</a:t>
            </a:r>
          </a:p>
        </p:txBody>
      </p:sp>
      <p:sp>
        <p:nvSpPr>
          <p:cNvPr id="30" name="Picture Placeholder 19"/>
          <p:cNvSpPr>
            <a:spLocks noGrp="1"/>
          </p:cNvSpPr>
          <p:nvPr>
            <p:ph type="pic" sz="quarter" idx="17"/>
          </p:nvPr>
        </p:nvSpPr>
        <p:spPr>
          <a:xfrm>
            <a:off x="2346213" y="1152000"/>
            <a:ext cx="1692000" cy="1692000"/>
          </a:xfrm>
        </p:spPr>
        <p:txBody>
          <a:bodyPr tIns="46678" bIns="46678" anchor="t"/>
          <a:lstStyle>
            <a:lvl1pPr marL="0" indent="0" algn="ctr">
              <a:lnSpc>
                <a:spcPts val="1380"/>
              </a:lnSpc>
              <a:buNone/>
              <a:defRPr sz="1100"/>
            </a:lvl1pPr>
          </a:lstStyle>
          <a:p>
            <a:pPr lvl="0"/>
            <a:r>
              <a:rPr lang="en-US" noProof="0"/>
              <a:t>Click icon to add picture</a:t>
            </a:r>
            <a:endParaRPr lang="en-US" noProof="0" dirty="0"/>
          </a:p>
        </p:txBody>
      </p:sp>
      <p:sp>
        <p:nvSpPr>
          <p:cNvPr id="34" name="Picture Placeholder 19"/>
          <p:cNvSpPr>
            <a:spLocks noGrp="1"/>
          </p:cNvSpPr>
          <p:nvPr>
            <p:ph type="pic" sz="quarter" idx="21"/>
          </p:nvPr>
        </p:nvSpPr>
        <p:spPr>
          <a:xfrm>
            <a:off x="6070553" y="1152000"/>
            <a:ext cx="1692000" cy="1692000"/>
          </a:xfrm>
        </p:spPr>
        <p:txBody>
          <a:bodyPr tIns="46678" bIns="46678" anchor="t"/>
          <a:lstStyle>
            <a:lvl1pPr marL="0" indent="0" algn="ctr">
              <a:lnSpc>
                <a:spcPts val="1380"/>
              </a:lnSpc>
              <a:buNone/>
              <a:defRPr sz="1100"/>
            </a:lvl1pPr>
          </a:lstStyle>
          <a:p>
            <a:pPr lvl="0"/>
            <a:r>
              <a:rPr lang="en-US" noProof="0"/>
              <a:t>Click icon to add picture</a:t>
            </a:r>
            <a:endParaRPr lang="en-US" noProof="0" dirty="0"/>
          </a:p>
        </p:txBody>
      </p:sp>
      <p:sp>
        <p:nvSpPr>
          <p:cNvPr id="32" name="Picture Placeholder 19"/>
          <p:cNvSpPr>
            <a:spLocks noGrp="1"/>
          </p:cNvSpPr>
          <p:nvPr>
            <p:ph type="pic" sz="quarter" idx="19"/>
          </p:nvPr>
        </p:nvSpPr>
        <p:spPr>
          <a:xfrm>
            <a:off x="4199003" y="2828786"/>
            <a:ext cx="1692000" cy="1692000"/>
          </a:xfrm>
        </p:spPr>
        <p:txBody>
          <a:bodyPr tIns="46678" bIns="46678" anchor="t"/>
          <a:lstStyle>
            <a:lvl1pPr marL="0" indent="0" algn="ctr">
              <a:lnSpc>
                <a:spcPts val="1380"/>
              </a:lnSpc>
              <a:buNone/>
              <a:defRPr sz="1100"/>
            </a:lvl1pPr>
          </a:lstStyle>
          <a:p>
            <a:pPr lvl="0"/>
            <a:r>
              <a:rPr lang="en-US" noProof="0"/>
              <a:t>Click icon to add picture</a:t>
            </a:r>
            <a:endParaRPr lang="en-US" noProof="0" dirty="0"/>
          </a:p>
        </p:txBody>
      </p:sp>
      <p:sp>
        <p:nvSpPr>
          <p:cNvPr id="20" name="Picture Placeholder 19"/>
          <p:cNvSpPr>
            <a:spLocks noGrp="1"/>
          </p:cNvSpPr>
          <p:nvPr>
            <p:ph type="pic" sz="quarter" idx="15"/>
          </p:nvPr>
        </p:nvSpPr>
        <p:spPr>
          <a:xfrm>
            <a:off x="474663" y="2828786"/>
            <a:ext cx="1692000" cy="1692000"/>
          </a:xfrm>
        </p:spPr>
        <p:txBody>
          <a:bodyPr tIns="46678" bIns="46678" anchor="t"/>
          <a:lstStyle>
            <a:lvl1pPr marL="0" indent="0" algn="ctr">
              <a:lnSpc>
                <a:spcPts val="1380"/>
              </a:lnSpc>
              <a:buNone/>
              <a:defRPr sz="1100"/>
            </a:lvl1pPr>
          </a:lstStyle>
          <a:p>
            <a:pPr lvl="0"/>
            <a:r>
              <a:rPr lang="en-US" noProof="0"/>
              <a:t>Click icon to add picture</a:t>
            </a:r>
            <a:endParaRPr lang="en-US" noProof="0" dirty="0"/>
          </a:p>
        </p:txBody>
      </p:sp>
      <p:sp>
        <p:nvSpPr>
          <p:cNvPr id="11" name="Footer Placeholder 1"/>
          <p:cNvSpPr>
            <a:spLocks noGrp="1"/>
          </p:cNvSpPr>
          <p:nvPr>
            <p:ph type="ftr" sz="quarter" idx="22"/>
          </p:nvPr>
        </p:nvSpPr>
        <p:spPr/>
        <p:txBody>
          <a:bodyPr/>
          <a:lstStyle>
            <a:lvl1pPr>
              <a:defRPr/>
            </a:lvl1pPr>
          </a:lstStyle>
          <a:p>
            <a:r>
              <a:rPr lang="en-US"/>
              <a:t>NCR Confidential</a:t>
            </a:r>
          </a:p>
        </p:txBody>
      </p:sp>
      <p:sp>
        <p:nvSpPr>
          <p:cNvPr id="14" name="Text Placeholder 14"/>
          <p:cNvSpPr>
            <a:spLocks noGrp="1"/>
          </p:cNvSpPr>
          <p:nvPr>
            <p:ph type="body" sz="quarter" idx="25"/>
          </p:nvPr>
        </p:nvSpPr>
        <p:spPr>
          <a:xfrm>
            <a:off x="4197137" y="1152000"/>
            <a:ext cx="1692000" cy="1692000"/>
          </a:xfrm>
          <a:solidFill>
            <a:srgbClr val="4FAC43"/>
          </a:solidFill>
        </p:spPr>
        <p:txBody>
          <a:bodyPr lIns="91222" tIns="91222" rIns="91222"/>
          <a:lstStyle>
            <a:lvl1pPr marL="107742" indent="-107742">
              <a:lnSpc>
                <a:spcPts val="1300"/>
              </a:lnSpc>
              <a:spcBef>
                <a:spcPts val="0"/>
              </a:spcBef>
              <a:buClr>
                <a:schemeClr val="bg1"/>
              </a:buClr>
              <a:defRPr sz="1000">
                <a:solidFill>
                  <a:schemeClr val="bg1"/>
                </a:solidFill>
              </a:defRPr>
            </a:lvl1pPr>
            <a:lvl2pPr marL="281896" indent="-169453">
              <a:lnSpc>
                <a:spcPts val="1300"/>
              </a:lnSpc>
              <a:spcBef>
                <a:spcPts val="0"/>
              </a:spcBef>
              <a:buClr>
                <a:schemeClr val="bg1"/>
              </a:buClr>
              <a:defRPr sz="800">
                <a:solidFill>
                  <a:schemeClr val="bg1"/>
                </a:solidFill>
              </a:defRPr>
            </a:lvl2pPr>
          </a:lstStyle>
          <a:p>
            <a:pPr lvl="0"/>
            <a:r>
              <a:rPr lang="en-US"/>
              <a:t>Edit Master text styles</a:t>
            </a:r>
          </a:p>
          <a:p>
            <a:pPr lvl="1"/>
            <a:r>
              <a:rPr lang="en-US"/>
              <a:t>Second level</a:t>
            </a:r>
          </a:p>
        </p:txBody>
      </p:sp>
      <p:sp>
        <p:nvSpPr>
          <p:cNvPr id="16" name="Text Placeholder 14"/>
          <p:cNvSpPr>
            <a:spLocks noGrp="1"/>
          </p:cNvSpPr>
          <p:nvPr>
            <p:ph type="body" sz="quarter" idx="26"/>
          </p:nvPr>
        </p:nvSpPr>
        <p:spPr>
          <a:xfrm>
            <a:off x="2343923" y="2852274"/>
            <a:ext cx="1692000" cy="1692000"/>
          </a:xfrm>
          <a:solidFill>
            <a:srgbClr val="4FAC43"/>
          </a:solidFill>
        </p:spPr>
        <p:txBody>
          <a:bodyPr lIns="91222" tIns="91222" rIns="91222"/>
          <a:lstStyle>
            <a:lvl1pPr marL="107742" indent="-107742">
              <a:lnSpc>
                <a:spcPts val="1300"/>
              </a:lnSpc>
              <a:spcBef>
                <a:spcPts val="0"/>
              </a:spcBef>
              <a:buClr>
                <a:schemeClr val="bg1"/>
              </a:buClr>
              <a:defRPr sz="1000">
                <a:solidFill>
                  <a:schemeClr val="bg1"/>
                </a:solidFill>
              </a:defRPr>
            </a:lvl1pPr>
            <a:lvl2pPr marL="281896" indent="-169453">
              <a:lnSpc>
                <a:spcPts val="1300"/>
              </a:lnSpc>
              <a:spcBef>
                <a:spcPts val="0"/>
              </a:spcBef>
              <a:buClr>
                <a:schemeClr val="bg1"/>
              </a:buClr>
              <a:defRPr sz="800">
                <a:solidFill>
                  <a:schemeClr val="bg1"/>
                </a:solidFill>
              </a:defRPr>
            </a:lvl2pPr>
          </a:lstStyle>
          <a:p>
            <a:pPr lvl="0"/>
            <a:r>
              <a:rPr lang="en-US"/>
              <a:t>Edit Master text styles</a:t>
            </a:r>
          </a:p>
          <a:p>
            <a:pPr lvl="1"/>
            <a:r>
              <a:rPr lang="en-US"/>
              <a:t>Second level</a:t>
            </a:r>
          </a:p>
        </p:txBody>
      </p:sp>
      <p:sp>
        <p:nvSpPr>
          <p:cNvPr id="17" name="Text Placeholder 14"/>
          <p:cNvSpPr>
            <a:spLocks noGrp="1"/>
          </p:cNvSpPr>
          <p:nvPr>
            <p:ph type="body" sz="quarter" idx="27"/>
          </p:nvPr>
        </p:nvSpPr>
        <p:spPr>
          <a:xfrm>
            <a:off x="6066397" y="2852274"/>
            <a:ext cx="1692000" cy="1692000"/>
          </a:xfrm>
          <a:solidFill>
            <a:srgbClr val="4FAC43"/>
          </a:solidFill>
        </p:spPr>
        <p:txBody>
          <a:bodyPr lIns="91222" tIns="91222" rIns="91222"/>
          <a:lstStyle>
            <a:lvl1pPr marL="107742" indent="-107742">
              <a:lnSpc>
                <a:spcPts val="1300"/>
              </a:lnSpc>
              <a:spcBef>
                <a:spcPts val="0"/>
              </a:spcBef>
              <a:buClr>
                <a:schemeClr val="bg1"/>
              </a:buClr>
              <a:defRPr sz="1000">
                <a:solidFill>
                  <a:schemeClr val="bg1"/>
                </a:solidFill>
              </a:defRPr>
            </a:lvl1pPr>
            <a:lvl2pPr marL="281896" indent="-169453">
              <a:lnSpc>
                <a:spcPts val="1300"/>
              </a:lnSpc>
              <a:spcBef>
                <a:spcPts val="0"/>
              </a:spcBef>
              <a:buClr>
                <a:schemeClr val="bg1"/>
              </a:buClr>
              <a:defRPr sz="800">
                <a:solidFill>
                  <a:schemeClr val="bg1"/>
                </a:solidFill>
              </a:defRPr>
            </a:lvl2pPr>
          </a:lstStyle>
          <a:p>
            <a:pPr lvl="0"/>
            <a:r>
              <a:rPr lang="en-US"/>
              <a:t>Edit Master text styles</a:t>
            </a:r>
          </a:p>
          <a:p>
            <a:pPr lvl="1"/>
            <a:r>
              <a:rPr lang="en-US"/>
              <a:t>Second level</a:t>
            </a:r>
          </a:p>
        </p:txBody>
      </p:sp>
      <p:sp>
        <p:nvSpPr>
          <p:cNvPr id="18" name="Title 1"/>
          <p:cNvSpPr>
            <a:spLocks noGrp="1"/>
          </p:cNvSpPr>
          <p:nvPr>
            <p:ph type="title"/>
          </p:nvPr>
        </p:nvSpPr>
        <p:spPr>
          <a:xfrm>
            <a:off x="474663" y="206376"/>
            <a:ext cx="8393112" cy="603250"/>
          </a:xfrm>
        </p:spPr>
        <p:txBody>
          <a:bodyPr/>
          <a:lstStyle>
            <a:lvl1pPr>
              <a:defRPr>
                <a:latin typeface="Arial"/>
                <a:cs typeface="Arial"/>
              </a:defRPr>
            </a:lvl1pPr>
          </a:lstStyle>
          <a:p>
            <a:r>
              <a:rPr lang="en-US"/>
              <a:t>Click to edit Master title style</a:t>
            </a:r>
            <a:endParaRPr lang="en-US" dirty="0"/>
          </a:p>
        </p:txBody>
      </p:sp>
      <p:sp>
        <p:nvSpPr>
          <p:cNvPr id="19" name="Slide Number Placeholder 10"/>
          <p:cNvSpPr>
            <a:spLocks noGrp="1"/>
          </p:cNvSpPr>
          <p:nvPr>
            <p:ph type="sldNum" sz="quarter" idx="4"/>
          </p:nvPr>
        </p:nvSpPr>
        <p:spPr>
          <a:xfrm>
            <a:off x="8764588" y="4790485"/>
            <a:ext cx="225302" cy="225302"/>
          </a:xfrm>
          <a:prstGeom prst="rect">
            <a:avLst/>
          </a:prstGeom>
          <a:solidFill>
            <a:srgbClr val="4FAC43"/>
          </a:solidFill>
        </p:spPr>
        <p:txBody>
          <a:bodyPr vert="horz" lIns="0" tIns="0" rIns="0" bIns="0" rtlCol="0" anchor="ctr" anchorCtr="0"/>
          <a:lstStyle>
            <a:lvl1pPr algn="ctr" fontAlgn="auto">
              <a:spcBef>
                <a:spcPts val="0"/>
              </a:spcBef>
              <a:spcAft>
                <a:spcPts val="0"/>
              </a:spcAft>
              <a:defRPr sz="800">
                <a:solidFill>
                  <a:schemeClr val="bg1"/>
                </a:solidFill>
                <a:latin typeface="+mn-lt"/>
                <a:ea typeface="+mn-ea"/>
                <a:cs typeface="+mn-cs"/>
              </a:defRPr>
            </a:lvl1pPr>
          </a:lstStyle>
          <a:p>
            <a:fld id="{61DE2604-EC6B-457C-B0F0-A00D1C6B9C1D}" type="slidenum">
              <a:rPr lang="en-US" smtClean="0"/>
              <a:t>‹#›</a:t>
            </a:fld>
            <a:endParaRPr lang="en-US"/>
          </a:p>
        </p:txBody>
      </p:sp>
    </p:spTree>
    <p:extLst>
      <p:ext uri="{BB962C8B-B14F-4D97-AF65-F5344CB8AC3E}">
        <p14:creationId xmlns:p14="http://schemas.microsoft.com/office/powerpoint/2010/main" val="289438656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pic>
        <p:nvPicPr>
          <p:cNvPr id="4" name="Picture 7" descr="1.png"/>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0" y="0"/>
            <a:ext cx="4968875"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Placeholder 2"/>
          <p:cNvSpPr>
            <a:spLocks noGrp="1"/>
          </p:cNvSpPr>
          <p:nvPr>
            <p:ph type="body" sz="quarter" idx="10" hasCustomPrompt="1"/>
          </p:nvPr>
        </p:nvSpPr>
        <p:spPr>
          <a:xfrm>
            <a:off x="514187" y="930592"/>
            <a:ext cx="4171102" cy="2430887"/>
          </a:xfrm>
          <a:prstGeom prst="rect">
            <a:avLst/>
          </a:prstGeom>
        </p:spPr>
        <p:txBody>
          <a:bodyPr anchor="b" anchorCtr="0"/>
          <a:lstStyle>
            <a:lvl1pPr marL="0" indent="0">
              <a:lnSpc>
                <a:spcPct val="100000"/>
              </a:lnSpc>
              <a:buNone/>
              <a:defRPr sz="3600" cap="none" spc="-100" baseline="0">
                <a:solidFill>
                  <a:schemeClr val="bg1"/>
                </a:solidFill>
                <a:latin typeface="Arial" panose="020B0604020202020204" pitchFamily="34" charset="0"/>
                <a:cs typeface="Arial" panose="020B0604020202020204" pitchFamily="34" charset="0"/>
              </a:defRPr>
            </a:lvl1pPr>
          </a:lstStyle>
          <a:p>
            <a:pPr lvl="0"/>
            <a:r>
              <a:rPr lang="en-US" dirty="0"/>
              <a:t>Click To Edit Master Text Styles</a:t>
            </a:r>
          </a:p>
        </p:txBody>
      </p:sp>
      <p:sp>
        <p:nvSpPr>
          <p:cNvPr id="5" name="Text Placeholder 2"/>
          <p:cNvSpPr>
            <a:spLocks noGrp="1"/>
          </p:cNvSpPr>
          <p:nvPr>
            <p:ph type="body" sz="quarter" idx="11"/>
          </p:nvPr>
        </p:nvSpPr>
        <p:spPr>
          <a:xfrm>
            <a:off x="514200" y="3416249"/>
            <a:ext cx="3908425" cy="711713"/>
          </a:xfrm>
          <a:prstGeom prst="rect">
            <a:avLst/>
          </a:prstGeom>
        </p:spPr>
        <p:txBody>
          <a:bodyPr/>
          <a:lstStyle>
            <a:lvl1pPr marL="0" indent="0">
              <a:lnSpc>
                <a:spcPts val="2000"/>
              </a:lnSpc>
              <a:buNone/>
              <a:defRPr sz="1800" spc="-30" baseline="0">
                <a:solidFill>
                  <a:srgbClr val="FFFFFF"/>
                </a:solidFill>
              </a:defRPr>
            </a:lvl1pPr>
          </a:lstStyle>
          <a:p>
            <a:pPr lvl="0"/>
            <a:r>
              <a:rPr lang="en-US"/>
              <a:t>Edit Master text styles</a:t>
            </a:r>
          </a:p>
        </p:txBody>
      </p:sp>
    </p:spTree>
    <p:extLst>
      <p:ext uri="{BB962C8B-B14F-4D97-AF65-F5344CB8AC3E}">
        <p14:creationId xmlns:p14="http://schemas.microsoft.com/office/powerpoint/2010/main" val="107597575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2_Basic layout + heading">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374379" y="1317486"/>
            <a:ext cx="2477680" cy="2477680"/>
          </a:xfrm>
          <a:prstGeom prst="rect">
            <a:avLst/>
          </a:prstGeom>
        </p:spPr>
      </p:pic>
      <p:sp>
        <p:nvSpPr>
          <p:cNvPr id="3" name="Footer Placeholder 2"/>
          <p:cNvSpPr>
            <a:spLocks noGrp="1"/>
          </p:cNvSpPr>
          <p:nvPr>
            <p:ph type="ftr" sz="quarter" idx="10"/>
          </p:nvPr>
        </p:nvSpPr>
        <p:spPr/>
        <p:txBody>
          <a:bodyPr/>
          <a:lstStyle>
            <a:lvl1pPr>
              <a:defRPr/>
            </a:lvl1pPr>
          </a:lstStyle>
          <a:p>
            <a:r>
              <a:rPr lang="en-US"/>
              <a:t>NCR Confidential</a:t>
            </a:r>
          </a:p>
        </p:txBody>
      </p:sp>
      <p:sp>
        <p:nvSpPr>
          <p:cNvPr id="4" name="Date Placeholder 3"/>
          <p:cNvSpPr>
            <a:spLocks noGrp="1"/>
          </p:cNvSpPr>
          <p:nvPr>
            <p:ph type="dt" sz="half" idx="11"/>
          </p:nvPr>
        </p:nvSpPr>
        <p:spPr>
          <a:xfrm>
            <a:off x="474663" y="4760915"/>
            <a:ext cx="690562" cy="274637"/>
          </a:xfrm>
          <a:prstGeom prst="rect">
            <a:avLst/>
          </a:prstGeom>
        </p:spPr>
        <p:txBody>
          <a:bodyPr/>
          <a:lstStyle>
            <a:lvl1pPr>
              <a:defRPr>
                <a:ea typeface="Arial Unicode MS" panose="020B0604020202020204" pitchFamily="34" charset="-128"/>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61DE2604-EC6B-457C-B0F0-A00D1C6B9C1D}" type="slidenum">
              <a:rPr lang="en-US" smtClean="0"/>
              <a:t>‹#›</a:t>
            </a:fld>
            <a:endParaRPr lang="en-US"/>
          </a:p>
        </p:txBody>
      </p:sp>
    </p:spTree>
    <p:extLst>
      <p:ext uri="{BB962C8B-B14F-4D97-AF65-F5344CB8AC3E}">
        <p14:creationId xmlns:p14="http://schemas.microsoft.com/office/powerpoint/2010/main" val="40203000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38625" y="205980"/>
            <a:ext cx="8229600" cy="604402"/>
          </a:xfrm>
          <a:prstGeom prst="rect">
            <a:avLst/>
          </a:prstGeom>
        </p:spPr>
        <p:txBody>
          <a:bodyPr/>
          <a:lstStyle>
            <a:lvl1pPr>
              <a:defRPr>
                <a:latin typeface="Arial"/>
                <a:cs typeface="Arial"/>
              </a:defRPr>
            </a:lvl1pPr>
          </a:lstStyle>
          <a:p>
            <a:r>
              <a:rPr lang="en-GB" dirty="0"/>
              <a:t>CLICK TO EDIT MASTER TITLE STYLE</a:t>
            </a:r>
            <a:endParaRPr lang="en-US" dirty="0"/>
          </a:p>
        </p:txBody>
      </p:sp>
      <p:sp>
        <p:nvSpPr>
          <p:cNvPr id="3" name="Content Placeholder 2"/>
          <p:cNvSpPr>
            <a:spLocks noGrp="1"/>
          </p:cNvSpPr>
          <p:nvPr>
            <p:ph sz="half" idx="1"/>
          </p:nvPr>
        </p:nvSpPr>
        <p:spPr>
          <a:xfrm>
            <a:off x="614438" y="1202490"/>
            <a:ext cx="3679375" cy="2958274"/>
          </a:xfrm>
        </p:spPr>
        <p:txBody>
          <a:bodyPr>
            <a:normAutofit/>
          </a:bodyPr>
          <a:lstStyle>
            <a:lvl1pPr>
              <a:defRPr sz="1600">
                <a:latin typeface="Arial"/>
                <a:cs typeface="Arial"/>
              </a:defRPr>
            </a:lvl1pPr>
            <a:lvl2pPr>
              <a:defRPr sz="1600">
                <a:latin typeface="Arial"/>
                <a:cs typeface="Arial"/>
              </a:defRPr>
            </a:lvl2pPr>
            <a:lvl3pPr>
              <a:defRPr sz="1600">
                <a:latin typeface="Arial"/>
                <a:cs typeface="Arial"/>
              </a:defRPr>
            </a:lvl3pPr>
            <a:lvl4pPr>
              <a:defRPr sz="1600">
                <a:latin typeface="Arial"/>
                <a:cs typeface="Arial"/>
              </a:defRPr>
            </a:lvl4pPr>
            <a:lvl5pPr>
              <a:defRPr sz="1600">
                <a:latin typeface="Arial"/>
                <a:cs typeface="Arial"/>
              </a:defRPr>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583122" y="1203817"/>
            <a:ext cx="4273017" cy="2956946"/>
          </a:xfrm>
        </p:spPr>
        <p:txBody>
          <a:bodyPr/>
          <a:lstStyle>
            <a:lvl1pPr>
              <a:defRPr sz="2800">
                <a:latin typeface="Arial"/>
                <a:cs typeface="Arial"/>
              </a:defRPr>
            </a:lvl1pPr>
            <a:lvl2pPr>
              <a:defRPr sz="2400">
                <a:latin typeface="Arial"/>
                <a:cs typeface="Arial"/>
              </a:defRPr>
            </a:lvl2pPr>
            <a:lvl3pPr>
              <a:defRPr sz="2000">
                <a:latin typeface="Arial"/>
                <a:cs typeface="Arial"/>
              </a:defRPr>
            </a:lvl3pPr>
            <a:lvl4pPr>
              <a:defRPr sz="1800">
                <a:latin typeface="Arial"/>
                <a:cs typeface="Arial"/>
              </a:defRPr>
            </a:lvl4pPr>
            <a:lvl5pPr>
              <a:defRPr sz="1800">
                <a:latin typeface="Arial"/>
                <a:cs typeface="Arial"/>
              </a:defRPr>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12"/>
          </p:nvPr>
        </p:nvSpPr>
        <p:spPr/>
        <p:txBody>
          <a:bodyPr/>
          <a:lstStyle>
            <a:lvl1pPr>
              <a:defRPr>
                <a:latin typeface="Arial"/>
                <a:cs typeface="Arial"/>
              </a:defRPr>
            </a:lvl1pPr>
          </a:lstStyle>
          <a:p>
            <a:fld id="{61DE2604-EC6B-457C-B0F0-A00D1C6B9C1D}" type="slidenum">
              <a:rPr lang="en-US" smtClean="0"/>
              <a:t>‹#›</a:t>
            </a:fld>
            <a:endParaRPr lang="en-US"/>
          </a:p>
        </p:txBody>
      </p:sp>
      <p:sp>
        <p:nvSpPr>
          <p:cNvPr id="9" name="Footer Placeholder 4"/>
          <p:cNvSpPr>
            <a:spLocks noGrp="1"/>
          </p:cNvSpPr>
          <p:nvPr>
            <p:ph type="ftr" sz="quarter" idx="3"/>
          </p:nvPr>
        </p:nvSpPr>
        <p:spPr>
          <a:xfrm>
            <a:off x="747237" y="4769605"/>
            <a:ext cx="6572296" cy="123111"/>
          </a:xfrm>
          <a:prstGeom prst="rect">
            <a:avLst/>
          </a:prstGeom>
        </p:spPr>
        <p:txBody>
          <a:bodyPr vert="horz" wrap="square" lIns="0" tIns="0" rIns="0" bIns="0" rtlCol="0" anchor="ctr">
            <a:spAutoFit/>
          </a:bodyPr>
          <a:lstStyle>
            <a:lvl1pPr algn="l">
              <a:defRPr sz="800">
                <a:solidFill>
                  <a:srgbClr val="7F7F7F"/>
                </a:solidFill>
                <a:latin typeface="Arial"/>
                <a:cs typeface="Arial"/>
              </a:defRPr>
            </a:lvl1pPr>
          </a:lstStyle>
          <a:p>
            <a:r>
              <a:rPr lang="en-US"/>
              <a:t>NCR Confidential</a:t>
            </a:r>
          </a:p>
        </p:txBody>
      </p:sp>
    </p:spTree>
    <p:extLst>
      <p:ext uri="{BB962C8B-B14F-4D97-AF65-F5344CB8AC3E}">
        <p14:creationId xmlns:p14="http://schemas.microsoft.com/office/powerpoint/2010/main" val="2960201162"/>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cSld name="1_Basic layout + heading">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a:xfrm>
            <a:off x="900001" y="200025"/>
            <a:ext cx="7731125" cy="720000"/>
          </a:xfrm>
        </p:spPr>
        <p:txBody>
          <a:bodyPr/>
          <a:lstStyle>
            <a:lvl1pPr marL="0" indent="0">
              <a:lnSpc>
                <a:spcPts val="2600"/>
              </a:lnSpc>
              <a:spcBef>
                <a:spcPts val="0"/>
              </a:spcBef>
              <a:buNone/>
              <a:defRPr spc="-30"/>
            </a:lvl1pPr>
            <a:lvl2pPr marL="457189" indent="0">
              <a:buNone/>
              <a:defRPr/>
            </a:lvl2pPr>
          </a:lstStyle>
          <a:p>
            <a:pPr lvl="0"/>
            <a:r>
              <a:rPr lang="en-US"/>
              <a:t>Edit Master text styles</a:t>
            </a:r>
          </a:p>
        </p:txBody>
      </p:sp>
      <p:sp>
        <p:nvSpPr>
          <p:cNvPr id="3" name="Footer Placeholder 1"/>
          <p:cNvSpPr>
            <a:spLocks noGrp="1"/>
          </p:cNvSpPr>
          <p:nvPr>
            <p:ph type="ftr" sz="quarter" idx="14"/>
          </p:nvPr>
        </p:nvSpPr>
        <p:spPr/>
        <p:txBody>
          <a:bodyPr/>
          <a:lstStyle>
            <a:lvl1pPr>
              <a:defRPr/>
            </a:lvl1pPr>
          </a:lstStyle>
          <a:p>
            <a:r>
              <a:rPr lang="en-US"/>
              <a:t>NCR Confidential</a:t>
            </a:r>
          </a:p>
        </p:txBody>
      </p:sp>
      <p:sp>
        <p:nvSpPr>
          <p:cNvPr id="4" name="Date Placeholder 2"/>
          <p:cNvSpPr>
            <a:spLocks noGrp="1"/>
          </p:cNvSpPr>
          <p:nvPr>
            <p:ph type="dt" sz="half" idx="15"/>
          </p:nvPr>
        </p:nvSpPr>
        <p:spPr>
          <a:xfrm>
            <a:off x="900114" y="4760914"/>
            <a:ext cx="690562" cy="274637"/>
          </a:xfrm>
          <a:prstGeom prst="rect">
            <a:avLst/>
          </a:prstGeom>
        </p:spPr>
        <p:txBody>
          <a:bodyPr/>
          <a:lstStyle>
            <a:lvl1pPr>
              <a:defRPr/>
            </a:lvl1pPr>
          </a:lstStyle>
          <a:p>
            <a:endParaRPr lang="en-US"/>
          </a:p>
        </p:txBody>
      </p:sp>
      <p:sp>
        <p:nvSpPr>
          <p:cNvPr id="5" name="Slide Number Placeholder 10"/>
          <p:cNvSpPr>
            <a:spLocks noGrp="1"/>
          </p:cNvSpPr>
          <p:nvPr>
            <p:ph type="sldNum" sz="quarter" idx="16"/>
          </p:nvPr>
        </p:nvSpPr>
        <p:spPr/>
        <p:txBody>
          <a:bodyPr/>
          <a:lstStyle>
            <a:lvl1pPr>
              <a:defRPr/>
            </a:lvl1pPr>
          </a:lstStyle>
          <a:p>
            <a:fld id="{61DE2604-EC6B-457C-B0F0-A00D1C6B9C1D}" type="slidenum">
              <a:rPr lang="en-US" smtClean="0"/>
              <a:t>‹#›</a:t>
            </a:fld>
            <a:endParaRPr lang="en-US"/>
          </a:p>
        </p:txBody>
      </p:sp>
    </p:spTree>
    <p:extLst>
      <p:ext uri="{BB962C8B-B14F-4D97-AF65-F5344CB8AC3E}">
        <p14:creationId xmlns:p14="http://schemas.microsoft.com/office/powerpoint/2010/main" val="1056231962"/>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1_Section Header">
    <p:spTree>
      <p:nvGrpSpPr>
        <p:cNvPr id="1" name=""/>
        <p:cNvGrpSpPr/>
        <p:nvPr/>
      </p:nvGrpSpPr>
      <p:grpSpPr>
        <a:xfrm>
          <a:off x="0" y="0"/>
          <a:ext cx="0" cy="0"/>
          <a:chOff x="0" y="0"/>
          <a:chExt cx="0" cy="0"/>
        </a:xfrm>
      </p:grpSpPr>
      <p:pic>
        <p:nvPicPr>
          <p:cNvPr id="3" name="Picture 12" descr="green-BGD-L.jp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37420" y="2082028"/>
            <a:ext cx="4330494" cy="1102519"/>
          </a:xfrm>
        </p:spPr>
        <p:txBody>
          <a:bodyPr>
            <a:normAutofit/>
          </a:bodyPr>
          <a:lstStyle>
            <a:lvl1pPr algn="l">
              <a:lnSpc>
                <a:spcPct val="80000"/>
              </a:lnSpc>
              <a:defRPr sz="2800" b="1">
                <a:solidFill>
                  <a:srgbClr val="FFFFFF"/>
                </a:solidFill>
                <a:latin typeface="Arial"/>
                <a:cs typeface="Arial"/>
              </a:defRPr>
            </a:lvl1pPr>
          </a:lstStyle>
          <a:p>
            <a:r>
              <a:rPr lang="en-US"/>
              <a:t>Click to edit Master title style</a:t>
            </a:r>
            <a:endParaRPr lang="en-US" dirty="0"/>
          </a:p>
        </p:txBody>
      </p:sp>
      <p:sp>
        <p:nvSpPr>
          <p:cNvPr id="4" name="Slide Number Placeholder 5"/>
          <p:cNvSpPr>
            <a:spLocks noGrp="1"/>
          </p:cNvSpPr>
          <p:nvPr>
            <p:ph type="sldNum" sz="quarter" idx="10"/>
          </p:nvPr>
        </p:nvSpPr>
        <p:spPr/>
        <p:txBody>
          <a:bodyPr/>
          <a:lstStyle>
            <a:lvl1pPr>
              <a:defRPr>
                <a:solidFill>
                  <a:srgbClr val="FFFFFF"/>
                </a:solidFill>
                <a:latin typeface="Arial"/>
                <a:cs typeface="Arial"/>
              </a:defRPr>
            </a:lvl1pPr>
          </a:lstStyle>
          <a:p>
            <a:fld id="{61DE2604-EC6B-457C-B0F0-A00D1C6B9C1D}" type="slidenum">
              <a:rPr lang="en-US" smtClean="0"/>
              <a:t>‹#›</a:t>
            </a:fld>
            <a:endParaRPr lang="en-US"/>
          </a:p>
        </p:txBody>
      </p:sp>
    </p:spTree>
    <p:extLst>
      <p:ext uri="{BB962C8B-B14F-4D97-AF65-F5344CB8AC3E}">
        <p14:creationId xmlns:p14="http://schemas.microsoft.com/office/powerpoint/2010/main" val="428727336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cSld name="3_Copy only layout">
    <p:spTree>
      <p:nvGrpSpPr>
        <p:cNvPr id="1" name=""/>
        <p:cNvGrpSpPr/>
        <p:nvPr/>
      </p:nvGrpSpPr>
      <p:grpSpPr>
        <a:xfrm>
          <a:off x="0" y="0"/>
          <a:ext cx="0" cy="0"/>
          <a:chOff x="0" y="0"/>
          <a:chExt cx="0" cy="0"/>
        </a:xfrm>
      </p:grpSpPr>
      <p:sp>
        <p:nvSpPr>
          <p:cNvPr id="8" name="Text Placeholder 11"/>
          <p:cNvSpPr>
            <a:spLocks noGrp="1"/>
          </p:cNvSpPr>
          <p:nvPr>
            <p:ph type="body" sz="quarter" idx="25"/>
          </p:nvPr>
        </p:nvSpPr>
        <p:spPr>
          <a:xfrm>
            <a:off x="1973567" y="4785744"/>
            <a:ext cx="2333625" cy="300037"/>
          </a:xfrm>
          <a:prstGeom prst="rect">
            <a:avLst/>
          </a:prstGeom>
        </p:spPr>
        <p:txBody>
          <a:bodyPr lIns="91440" tIns="45720"/>
          <a:lstStyle>
            <a:lvl1pPr marL="0" indent="0">
              <a:buNone/>
              <a:defRPr sz="800" baseline="0"/>
            </a:lvl1pPr>
          </a:lstStyle>
          <a:p>
            <a:pPr lvl="0"/>
            <a:r>
              <a:rPr lang="en-US"/>
              <a:t>Edit Master text styles</a:t>
            </a:r>
          </a:p>
        </p:txBody>
      </p:sp>
      <p:sp>
        <p:nvSpPr>
          <p:cNvPr id="22" name="Text Placeholder 3"/>
          <p:cNvSpPr>
            <a:spLocks noGrp="1"/>
          </p:cNvSpPr>
          <p:nvPr>
            <p:ph type="body" sz="quarter" idx="26"/>
          </p:nvPr>
        </p:nvSpPr>
        <p:spPr>
          <a:xfrm>
            <a:off x="309133" y="1270434"/>
            <a:ext cx="7715894" cy="3260383"/>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itle 1"/>
          <p:cNvSpPr>
            <a:spLocks noGrp="1"/>
          </p:cNvSpPr>
          <p:nvPr>
            <p:ph type="title"/>
          </p:nvPr>
        </p:nvSpPr>
        <p:spPr>
          <a:xfrm>
            <a:off x="309716" y="206377"/>
            <a:ext cx="8229600" cy="480111"/>
          </a:xfrm>
          <a:prstGeom prst="rect">
            <a:avLst/>
          </a:prstGeom>
        </p:spPr>
        <p:txBody>
          <a:bodyPr/>
          <a:lstStyle>
            <a:lvl1pPr>
              <a:defRPr sz="2600"/>
            </a:lvl1pPr>
          </a:lstStyle>
          <a:p>
            <a:r>
              <a:rPr lang="en-US"/>
              <a:t>Click to edit Master title style</a:t>
            </a:r>
            <a:endParaRPr lang="en-US" dirty="0"/>
          </a:p>
        </p:txBody>
      </p:sp>
      <p:sp>
        <p:nvSpPr>
          <p:cNvPr id="12" name="Text Placeholder 2"/>
          <p:cNvSpPr>
            <a:spLocks noGrp="1"/>
          </p:cNvSpPr>
          <p:nvPr>
            <p:ph type="body" sz="quarter" idx="24"/>
          </p:nvPr>
        </p:nvSpPr>
        <p:spPr>
          <a:xfrm>
            <a:off x="311742" y="672438"/>
            <a:ext cx="7755190" cy="363160"/>
          </a:xfrm>
          <a:prstGeom prst="rect">
            <a:avLst/>
          </a:prstGeom>
        </p:spPr>
        <p:txBody>
          <a:bodyPr/>
          <a:lstStyle>
            <a:lvl1pPr marL="0" indent="0">
              <a:buFontTx/>
              <a:buNone/>
              <a:defRPr sz="1600">
                <a:solidFill>
                  <a:srgbClr val="54B948"/>
                </a:solidFill>
              </a:defRPr>
            </a:lvl1pPr>
            <a:lvl2pPr marL="457189" indent="0">
              <a:buFontTx/>
              <a:buNone/>
              <a:defRPr/>
            </a:lvl2pPr>
            <a:lvl3pPr marL="914378" indent="0">
              <a:buFontTx/>
              <a:buNone/>
              <a:defRPr/>
            </a:lvl3pPr>
            <a:lvl4pPr marL="1371566" indent="0">
              <a:buFontTx/>
              <a:buNone/>
              <a:defRPr/>
            </a:lvl4pPr>
            <a:lvl5pPr marL="1828754" indent="0">
              <a:buFontTx/>
              <a:buNone/>
              <a:defRPr/>
            </a:lvl5pPr>
          </a:lstStyle>
          <a:p>
            <a:pPr lvl="0"/>
            <a:r>
              <a:rPr lang="en-US"/>
              <a:t>Edit Master text styles</a:t>
            </a:r>
          </a:p>
        </p:txBody>
      </p:sp>
    </p:spTree>
    <p:extLst>
      <p:ext uri="{BB962C8B-B14F-4D97-AF65-F5344CB8AC3E}">
        <p14:creationId xmlns:p14="http://schemas.microsoft.com/office/powerpoint/2010/main" val="372325704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cSld name="2_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a:xfrm>
            <a:off x="8763001" y="4868665"/>
            <a:ext cx="275828" cy="274836"/>
          </a:xfrm>
          <a:prstGeom prst="rect">
            <a:avLst/>
          </a:prstGeom>
        </p:spPr>
        <p:txBody>
          <a:bodyPr lIns="57150" tIns="28575" rIns="57150" bIns="28575"/>
          <a:lstStyle>
            <a:lvl1pPr>
              <a:defRPr sz="1000"/>
            </a:lvl1pPr>
          </a:lstStyle>
          <a:p>
            <a:fld id="{61DE2604-EC6B-457C-B0F0-A00D1C6B9C1D}" type="slidenum">
              <a:rPr lang="en-US" smtClean="0"/>
              <a:t>‹#›</a:t>
            </a:fld>
            <a:endParaRPr lang="en-US"/>
          </a:p>
        </p:txBody>
      </p:sp>
      <p:sp>
        <p:nvSpPr>
          <p:cNvPr id="3" name="Footer Placeholder 4"/>
          <p:cNvSpPr>
            <a:spLocks noGrp="1"/>
          </p:cNvSpPr>
          <p:nvPr>
            <p:ph type="ftr" sz="quarter" idx="11"/>
          </p:nvPr>
        </p:nvSpPr>
        <p:spPr>
          <a:xfrm>
            <a:off x="3172039" y="4915674"/>
            <a:ext cx="2895203" cy="180819"/>
          </a:xfrm>
          <a:prstGeom prst="rect">
            <a:avLst/>
          </a:prstGeom>
        </p:spPr>
        <p:txBody>
          <a:bodyPr lIns="57150" tIns="28575" rIns="57150" bIns="28575"/>
          <a:lstStyle>
            <a:lvl1pPr algn="ctr">
              <a:defRPr sz="800"/>
            </a:lvl1pPr>
          </a:lstStyle>
          <a:p>
            <a:r>
              <a:rPr lang="en-US"/>
              <a:t>NCR Confidential</a:t>
            </a:r>
          </a:p>
        </p:txBody>
      </p:sp>
      <p:sp>
        <p:nvSpPr>
          <p:cNvPr id="4" name="Title Placeholder 1"/>
          <p:cNvSpPr>
            <a:spLocks noGrp="1"/>
          </p:cNvSpPr>
          <p:nvPr>
            <p:ph type="title"/>
          </p:nvPr>
        </p:nvSpPr>
        <p:spPr>
          <a:xfrm>
            <a:off x="285754" y="85725"/>
            <a:ext cx="8229203" cy="571500"/>
          </a:xfrm>
          <a:prstGeom prst="rect">
            <a:avLst/>
          </a:prstGeom>
          <a:noFill/>
          <a:ln w="9525">
            <a:noFill/>
            <a:miter lim="800000"/>
            <a:headEnd/>
            <a:tailEnd/>
          </a:ln>
        </p:spPr>
        <p:txBody>
          <a:bodyPr vert="horz" wrap="square" lIns="81639" tIns="40819" rIns="81639" bIns="40819" numCol="1" anchor="ctr" anchorCtr="0" compatLnSpc="1">
            <a:prstTxWarp prst="textNoShape">
              <a:avLst/>
            </a:prstTxWarp>
          </a:bodyPr>
          <a:lstStyle/>
          <a:p>
            <a:pPr lvl="0" algn="l" defTabSz="816551" eaLnBrk="0" fontAlgn="base" hangingPunct="0">
              <a:lnSpc>
                <a:spcPct val="90000"/>
              </a:lnSpc>
              <a:spcAft>
                <a:spcPct val="0"/>
              </a:spcAft>
            </a:pPr>
            <a:r>
              <a:rPr lang="en-US"/>
              <a:t>Click to edit Master title style</a:t>
            </a:r>
            <a:endParaRPr lang="en-US" dirty="0"/>
          </a:p>
        </p:txBody>
      </p:sp>
    </p:spTree>
    <p:extLst>
      <p:ext uri="{BB962C8B-B14F-4D97-AF65-F5344CB8AC3E}">
        <p14:creationId xmlns:p14="http://schemas.microsoft.com/office/powerpoint/2010/main" val="2599900874"/>
      </p:ext>
    </p:extLst>
  </p:cSld>
  <p:clrMapOvr>
    <a:masterClrMapping/>
  </p:clrMapOvr>
  <p:transition>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p:cSld name="1_Title and sub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95618" y="219877"/>
            <a:ext cx="8229203" cy="609401"/>
          </a:xfrm>
          <a:prstGeom prst="rect">
            <a:avLst/>
          </a:prstGeom>
        </p:spPr>
        <p:txBody>
          <a:bodyPr anchor="t"/>
          <a:lstStyle>
            <a:lvl1pPr algn="l">
              <a:defRPr/>
            </a:lvl1pPr>
          </a:lstStyle>
          <a:p>
            <a:r>
              <a:rPr lang="en-US"/>
              <a:t>Click to edit Master title style</a:t>
            </a:r>
          </a:p>
        </p:txBody>
      </p:sp>
      <p:sp>
        <p:nvSpPr>
          <p:cNvPr id="3" name="Content Placeholder 2"/>
          <p:cNvSpPr>
            <a:spLocks noGrp="1"/>
          </p:cNvSpPr>
          <p:nvPr>
            <p:ph idx="1"/>
          </p:nvPr>
        </p:nvSpPr>
        <p:spPr>
          <a:xfrm>
            <a:off x="714654" y="1175743"/>
            <a:ext cx="8229203" cy="339427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10"/>
          </p:nvPr>
        </p:nvSpPr>
        <p:spPr>
          <a:xfrm>
            <a:off x="733028" y="648297"/>
            <a:ext cx="7715250" cy="603250"/>
          </a:xfrm>
        </p:spPr>
        <p:txBody>
          <a:bodyPr>
            <a:normAutofit/>
          </a:bodyPr>
          <a:lstStyle>
            <a:lvl1pPr marL="0" indent="0">
              <a:buFontTx/>
              <a:buNone/>
              <a:defRPr sz="2000"/>
            </a:lvl1pPr>
          </a:lstStyle>
          <a:p>
            <a:pPr lvl="0"/>
            <a:r>
              <a:rPr lang="en-US"/>
              <a:t>Edit Master text styles</a:t>
            </a:r>
          </a:p>
        </p:txBody>
      </p:sp>
    </p:spTree>
    <p:extLst>
      <p:ext uri="{BB962C8B-B14F-4D97-AF65-F5344CB8AC3E}">
        <p14:creationId xmlns:p14="http://schemas.microsoft.com/office/powerpoint/2010/main" val="1438804036"/>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85800" y="0"/>
            <a:ext cx="8001000" cy="685800"/>
          </a:xfrm>
          <a:prstGeom prst="rect">
            <a:avLst/>
          </a:prstGeom>
        </p:spPr>
        <p:txBody>
          <a:bodyPr lIns="57150" tIns="28575" rIns="57150" bIns="28575"/>
          <a:lstStyle/>
          <a:p>
            <a:r>
              <a:rPr lang="en-US"/>
              <a:t>Click to edit Master title style</a:t>
            </a:r>
          </a:p>
        </p:txBody>
      </p:sp>
      <p:sp>
        <p:nvSpPr>
          <p:cNvPr id="3" name="Table Placeholder 2"/>
          <p:cNvSpPr>
            <a:spLocks noGrp="1"/>
          </p:cNvSpPr>
          <p:nvPr>
            <p:ph type="tbl" idx="1"/>
          </p:nvPr>
        </p:nvSpPr>
        <p:spPr>
          <a:xfrm>
            <a:off x="762001" y="1028700"/>
            <a:ext cx="7835900" cy="3829050"/>
          </a:xfrm>
          <a:prstGeom prst="rect">
            <a:avLst/>
          </a:prstGeom>
        </p:spPr>
        <p:txBody>
          <a:bodyPr/>
          <a:lstStyle/>
          <a:p>
            <a:pPr lvl="0"/>
            <a:r>
              <a:rPr lang="en-US" noProof="0"/>
              <a:t>Click icon to add table</a:t>
            </a:r>
          </a:p>
        </p:txBody>
      </p:sp>
    </p:spTree>
    <p:extLst>
      <p:ext uri="{BB962C8B-B14F-4D97-AF65-F5344CB8AC3E}">
        <p14:creationId xmlns:p14="http://schemas.microsoft.com/office/powerpoint/2010/main" val="1273326604"/>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Headline - subhead - body text">
    <p:spTree>
      <p:nvGrpSpPr>
        <p:cNvPr id="1" name=""/>
        <p:cNvGrpSpPr/>
        <p:nvPr/>
      </p:nvGrpSpPr>
      <p:grpSpPr>
        <a:xfrm>
          <a:off x="0" y="0"/>
          <a:ext cx="0" cy="0"/>
          <a:chOff x="0" y="0"/>
          <a:chExt cx="0" cy="0"/>
        </a:xfrm>
      </p:grpSpPr>
      <p:sp>
        <p:nvSpPr>
          <p:cNvPr id="2" name="Title 1"/>
          <p:cNvSpPr>
            <a:spLocks noGrp="1"/>
          </p:cNvSpPr>
          <p:nvPr>
            <p:ph type="title"/>
          </p:nvPr>
        </p:nvSpPr>
        <p:spPr>
          <a:xfrm>
            <a:off x="360096" y="133547"/>
            <a:ext cx="8229600" cy="651380"/>
          </a:xfrm>
          <a:prstGeom prst="rect">
            <a:avLst/>
          </a:prstGeom>
        </p:spPr>
        <p:txBody>
          <a:bodyPr/>
          <a:lstStyle>
            <a:lvl1pPr>
              <a:defRPr sz="2800">
                <a:solidFill>
                  <a:srgbClr val="404040"/>
                </a:solidFill>
              </a:defRPr>
            </a:lvl1pPr>
          </a:lstStyle>
          <a:p>
            <a:r>
              <a:rPr lang="en-US" dirty="0"/>
              <a:t>Click to edit Master title style</a:t>
            </a:r>
          </a:p>
        </p:txBody>
      </p:sp>
      <p:sp>
        <p:nvSpPr>
          <p:cNvPr id="9" name="Text Placeholder 8"/>
          <p:cNvSpPr>
            <a:spLocks noGrp="1"/>
          </p:cNvSpPr>
          <p:nvPr>
            <p:ph type="body" sz="quarter" idx="20"/>
          </p:nvPr>
        </p:nvSpPr>
        <p:spPr>
          <a:xfrm>
            <a:off x="341600" y="1219902"/>
            <a:ext cx="7722550" cy="3313998"/>
          </a:xfrm>
          <a:noFill/>
        </p:spPr>
        <p:txBody>
          <a:bodyPr lIns="108000" tIns="108000" rIns="108000"/>
          <a:lstStyle>
            <a:lvl1pPr marL="169863" indent="-169863">
              <a:lnSpc>
                <a:spcPct val="100000"/>
              </a:lnSpc>
              <a:spcBef>
                <a:spcPts val="400"/>
              </a:spcBef>
              <a:spcAft>
                <a:spcPts val="400"/>
              </a:spcAft>
              <a:buFont typeface="Wingdings" pitchFamily="2" charset="2"/>
              <a:buChar char="§"/>
              <a:tabLst/>
              <a:defRPr sz="2000"/>
            </a:lvl1pPr>
            <a:lvl2pPr marL="339725" indent="-169863">
              <a:lnSpc>
                <a:spcPct val="100000"/>
              </a:lnSpc>
              <a:spcBef>
                <a:spcPts val="400"/>
              </a:spcBef>
              <a:spcAft>
                <a:spcPts val="400"/>
              </a:spcAft>
              <a:buFont typeface="Wingdings" pitchFamily="2" charset="2"/>
              <a:buChar char="§"/>
              <a:defRPr sz="1800"/>
            </a:lvl2pPr>
            <a:lvl3pPr marL="517525" indent="-177800">
              <a:lnSpc>
                <a:spcPct val="100000"/>
              </a:lnSpc>
              <a:spcBef>
                <a:spcPts val="400"/>
              </a:spcBef>
              <a:spcAft>
                <a:spcPts val="400"/>
              </a:spcAft>
              <a:buFont typeface="Wingdings" pitchFamily="2" charset="2"/>
              <a:buChar char="§"/>
              <a:defRPr sz="1600"/>
            </a:lvl3pPr>
            <a:lvl4pPr marL="687388" indent="-169863">
              <a:lnSpc>
                <a:spcPct val="100000"/>
              </a:lnSpc>
              <a:spcBef>
                <a:spcPts val="400"/>
              </a:spcBef>
              <a:spcAft>
                <a:spcPts val="400"/>
              </a:spcAft>
              <a:buFont typeface="Wingdings" pitchFamily="2" charset="2"/>
              <a:buChar char="§"/>
              <a:defRPr sz="1400"/>
            </a:lvl4pPr>
            <a:lvl5pPr marL="857250" indent="-169863">
              <a:lnSpc>
                <a:spcPct val="100000"/>
              </a:lnSpc>
              <a:spcBef>
                <a:spcPts val="400"/>
              </a:spcBef>
              <a:spcAft>
                <a:spcPts val="400"/>
              </a:spcAft>
              <a:buFont typeface="Wingdings" pitchFamily="2" charset="2"/>
              <a:buChar char="§"/>
              <a:defRPr sz="12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Footer Placeholder 1"/>
          <p:cNvSpPr>
            <a:spLocks noGrp="1"/>
          </p:cNvSpPr>
          <p:nvPr>
            <p:ph type="ftr" sz="quarter" idx="21"/>
          </p:nvPr>
        </p:nvSpPr>
        <p:spPr>
          <a:xfrm>
            <a:off x="1190176" y="4760913"/>
            <a:ext cx="2895600" cy="274637"/>
          </a:xfrm>
        </p:spPr>
        <p:txBody>
          <a:bodyPr/>
          <a:lstStyle>
            <a:lvl1pPr>
              <a:defRPr/>
            </a:lvl1pPr>
          </a:lstStyle>
          <a:p>
            <a:pPr>
              <a:defRPr/>
            </a:pPr>
            <a:endParaRPr lang="en-US" dirty="0"/>
          </a:p>
        </p:txBody>
      </p:sp>
      <p:sp>
        <p:nvSpPr>
          <p:cNvPr id="12" name="Date Placeholder 2"/>
          <p:cNvSpPr>
            <a:spLocks noGrp="1"/>
          </p:cNvSpPr>
          <p:nvPr>
            <p:ph type="dt" sz="half" idx="22"/>
          </p:nvPr>
        </p:nvSpPr>
        <p:spPr>
          <a:xfrm>
            <a:off x="475801" y="4760913"/>
            <a:ext cx="690562" cy="274637"/>
          </a:xfrm>
        </p:spPr>
        <p:txBody>
          <a:bodyPr/>
          <a:lstStyle>
            <a:lvl1pPr>
              <a:defRPr/>
            </a:lvl1pPr>
          </a:lstStyle>
          <a:p>
            <a:pPr>
              <a:defRPr/>
            </a:pPr>
            <a:fld id="{A9AD72F4-3565-4918-ACC1-AEEA9A8396FB}" type="datetime1">
              <a:rPr lang="en-US" smtClean="0"/>
              <a:t>10/19/2016</a:t>
            </a:fld>
            <a:endParaRPr lang="en-US" dirty="0"/>
          </a:p>
        </p:txBody>
      </p:sp>
      <p:sp>
        <p:nvSpPr>
          <p:cNvPr id="13" name="Slide Number Placeholder 10"/>
          <p:cNvSpPr>
            <a:spLocks noGrp="1"/>
          </p:cNvSpPr>
          <p:nvPr>
            <p:ph type="sldNum" sz="quarter" idx="23"/>
          </p:nvPr>
        </p:nvSpPr>
        <p:spPr>
          <a:xfrm>
            <a:off x="8612188" y="4803775"/>
            <a:ext cx="236537" cy="230188"/>
          </a:xfrm>
        </p:spPr>
        <p:txBody>
          <a:bodyPr/>
          <a:lstStyle>
            <a:lvl1pPr>
              <a:defRPr/>
            </a:lvl1pPr>
          </a:lstStyle>
          <a:p>
            <a:pPr>
              <a:defRPr/>
            </a:pPr>
            <a:fld id="{AF65FCDB-D719-CD45-85FF-DF59679126DB}" type="slidenum">
              <a:rPr lang="en-US"/>
              <a:pPr>
                <a:defRPr/>
              </a:pPr>
              <a:t>‹#›</a:t>
            </a:fld>
            <a:endParaRPr lang="en-US" dirty="0"/>
          </a:p>
        </p:txBody>
      </p:sp>
      <p:sp>
        <p:nvSpPr>
          <p:cNvPr id="3" name="Text Placeholder 2"/>
          <p:cNvSpPr>
            <a:spLocks noGrp="1"/>
          </p:cNvSpPr>
          <p:nvPr>
            <p:ph type="body" sz="quarter" idx="24"/>
          </p:nvPr>
        </p:nvSpPr>
        <p:spPr>
          <a:xfrm>
            <a:off x="482502" y="533907"/>
            <a:ext cx="7755190" cy="566737"/>
          </a:xfrm>
        </p:spPr>
        <p:txBody>
          <a:bodyPr/>
          <a:lstStyle>
            <a:lvl1pPr marL="0" indent="0">
              <a:buFontTx/>
              <a:buNone/>
              <a:defRPr sz="1800">
                <a:solidFill>
                  <a:srgbClr val="54B948"/>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dirty="0"/>
              <a:t>Click to edit Master text styles</a:t>
            </a:r>
          </a:p>
        </p:txBody>
      </p:sp>
    </p:spTree>
    <p:extLst>
      <p:ext uri="{BB962C8B-B14F-4D97-AF65-F5344CB8AC3E}">
        <p14:creationId xmlns:p14="http://schemas.microsoft.com/office/powerpoint/2010/main" val="83277300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cSld name="image + txt box v1">
    <p:spTree>
      <p:nvGrpSpPr>
        <p:cNvPr id="1" name=""/>
        <p:cNvGrpSpPr/>
        <p:nvPr/>
      </p:nvGrpSpPr>
      <p:grpSpPr>
        <a:xfrm>
          <a:off x="0" y="0"/>
          <a:ext cx="0" cy="0"/>
          <a:chOff x="0" y="0"/>
          <a:chExt cx="0" cy="0"/>
        </a:xfrm>
      </p:grpSpPr>
      <p:sp>
        <p:nvSpPr>
          <p:cNvPr id="6" name="Picture Placeholder 5"/>
          <p:cNvSpPr>
            <a:spLocks noGrp="1"/>
          </p:cNvSpPr>
          <p:nvPr>
            <p:ph type="pic" sz="quarter" idx="19"/>
          </p:nvPr>
        </p:nvSpPr>
        <p:spPr>
          <a:xfrm>
            <a:off x="474664" y="1152000"/>
            <a:ext cx="4181000" cy="3373600"/>
          </a:xfrm>
        </p:spPr>
        <p:txBody>
          <a:bodyPr/>
          <a:lstStyle>
            <a:lvl1pPr marL="0" marR="0" indent="0" algn="ctr" defTabSz="457189" rtl="0" eaLnBrk="1" fontAlgn="auto" latinLnBrk="0" hangingPunct="1">
              <a:lnSpc>
                <a:spcPts val="2480"/>
              </a:lnSpc>
              <a:spcBef>
                <a:spcPct val="20000"/>
              </a:spcBef>
              <a:spcAft>
                <a:spcPts val="0"/>
              </a:spcAft>
              <a:buClrTx/>
              <a:buSzTx/>
              <a:buFont typeface="Arial"/>
              <a:buNone/>
              <a:tabLst/>
              <a:defRPr sz="1400"/>
            </a:lvl1pPr>
          </a:lstStyle>
          <a:p>
            <a:pPr lvl="0"/>
            <a:r>
              <a:rPr lang="en-US" noProof="0"/>
              <a:t>Click icon to add picture</a:t>
            </a:r>
            <a:endParaRPr lang="en-US" noProof="0" dirty="0"/>
          </a:p>
        </p:txBody>
      </p:sp>
      <p:sp>
        <p:nvSpPr>
          <p:cNvPr id="10" name="Text Placeholder 21"/>
          <p:cNvSpPr>
            <a:spLocks noGrp="1"/>
          </p:cNvSpPr>
          <p:nvPr>
            <p:ph type="body" sz="quarter" idx="16"/>
          </p:nvPr>
        </p:nvSpPr>
        <p:spPr>
          <a:xfrm>
            <a:off x="4863971" y="1152526"/>
            <a:ext cx="3754800" cy="498475"/>
          </a:xfrm>
          <a:solidFill>
            <a:srgbClr val="4FAC43"/>
          </a:solidFill>
        </p:spPr>
        <p:txBody>
          <a:bodyPr lIns="108000" tIns="0" anchor="ctr">
            <a:noAutofit/>
          </a:bodyPr>
          <a:lstStyle>
            <a:lvl1pPr marL="0" indent="0">
              <a:lnSpc>
                <a:spcPts val="1780"/>
              </a:lnSpc>
              <a:spcBef>
                <a:spcPts val="0"/>
              </a:spcBef>
              <a:buNone/>
              <a:defRPr sz="1600">
                <a:solidFill>
                  <a:schemeClr val="bg1"/>
                </a:solidFill>
              </a:defRPr>
            </a:lvl1pPr>
            <a:lvl2pPr marL="457189" indent="0">
              <a:buNone/>
              <a:defRPr/>
            </a:lvl2pPr>
          </a:lstStyle>
          <a:p>
            <a:pPr lvl="0"/>
            <a:r>
              <a:rPr lang="en-US"/>
              <a:t>Edit Master text styles</a:t>
            </a:r>
          </a:p>
        </p:txBody>
      </p:sp>
      <p:sp>
        <p:nvSpPr>
          <p:cNvPr id="11" name="Text Placeholder 8"/>
          <p:cNvSpPr>
            <a:spLocks noGrp="1"/>
          </p:cNvSpPr>
          <p:nvPr>
            <p:ph type="body" sz="quarter" idx="18"/>
          </p:nvPr>
        </p:nvSpPr>
        <p:spPr>
          <a:xfrm>
            <a:off x="4863971" y="1652758"/>
            <a:ext cx="3754800" cy="2869200"/>
          </a:xfrm>
          <a:solidFill>
            <a:schemeClr val="bg1">
              <a:lumMod val="75000"/>
            </a:schemeClr>
          </a:solidFill>
        </p:spPr>
        <p:txBody>
          <a:bodyPr lIns="108000" tIns="108000" rIns="108000"/>
          <a:lstStyle>
            <a:lvl1pPr marL="143996" indent="-143996">
              <a:lnSpc>
                <a:spcPct val="100000"/>
              </a:lnSpc>
              <a:spcBef>
                <a:spcPts val="400"/>
              </a:spcBef>
              <a:spcAft>
                <a:spcPts val="400"/>
              </a:spcAft>
              <a:defRPr sz="1400"/>
            </a:lvl1pPr>
            <a:lvl2pPr marL="298793" indent="-143996">
              <a:lnSpc>
                <a:spcPct val="100000"/>
              </a:lnSpc>
              <a:spcBef>
                <a:spcPts val="400"/>
              </a:spcBef>
              <a:spcAft>
                <a:spcPts val="400"/>
              </a:spcAft>
              <a:defRPr sz="1200"/>
            </a:lvl2pPr>
            <a:lvl3pPr marL="449989" indent="-143996">
              <a:lnSpc>
                <a:spcPct val="100000"/>
              </a:lnSpc>
              <a:spcBef>
                <a:spcPts val="400"/>
              </a:spcBef>
              <a:spcAft>
                <a:spcPts val="400"/>
              </a:spcAft>
              <a:defRPr sz="1100"/>
            </a:lvl3pPr>
            <a:lvl4pPr marL="619184" indent="-143996">
              <a:lnSpc>
                <a:spcPct val="100000"/>
              </a:lnSpc>
              <a:spcBef>
                <a:spcPts val="400"/>
              </a:spcBef>
              <a:spcAft>
                <a:spcPts val="400"/>
              </a:spcAft>
              <a:defRPr sz="1100"/>
            </a:lvl4pPr>
            <a:lvl5pPr marL="791981" indent="-143996">
              <a:lnSpc>
                <a:spcPct val="100000"/>
              </a:lnSpc>
              <a:spcBef>
                <a:spcPts val="400"/>
              </a:spcBef>
              <a:spcAft>
                <a:spcPts val="400"/>
              </a:spcAft>
              <a:defRPr sz="11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Footer Placeholder 1"/>
          <p:cNvSpPr>
            <a:spLocks noGrp="1"/>
          </p:cNvSpPr>
          <p:nvPr>
            <p:ph type="ftr" sz="quarter" idx="20"/>
          </p:nvPr>
        </p:nvSpPr>
        <p:spPr/>
        <p:txBody>
          <a:bodyPr/>
          <a:lstStyle>
            <a:lvl1pPr>
              <a:defRPr/>
            </a:lvl1pPr>
          </a:lstStyle>
          <a:p>
            <a:r>
              <a:rPr lang="en-US"/>
              <a:t>NCR Confidential</a:t>
            </a:r>
          </a:p>
        </p:txBody>
      </p:sp>
      <p:sp>
        <p:nvSpPr>
          <p:cNvPr id="9" name="Date Placeholder 2"/>
          <p:cNvSpPr>
            <a:spLocks noGrp="1"/>
          </p:cNvSpPr>
          <p:nvPr>
            <p:ph type="dt" sz="half" idx="21"/>
          </p:nvPr>
        </p:nvSpPr>
        <p:spPr>
          <a:xfrm>
            <a:off x="474663" y="4760914"/>
            <a:ext cx="690562" cy="274637"/>
          </a:xfrm>
          <a:prstGeom prst="rect">
            <a:avLst/>
          </a:prstGeom>
        </p:spPr>
        <p:txBody>
          <a:bodyPr/>
          <a:lstStyle>
            <a:lvl1pPr>
              <a:defRPr/>
            </a:lvl1pPr>
          </a:lstStyle>
          <a:p>
            <a:endParaRPr lang="en-US"/>
          </a:p>
        </p:txBody>
      </p:sp>
      <p:sp>
        <p:nvSpPr>
          <p:cNvPr id="12" name="Slide Number Placeholder 10"/>
          <p:cNvSpPr>
            <a:spLocks noGrp="1"/>
          </p:cNvSpPr>
          <p:nvPr>
            <p:ph type="sldNum" sz="quarter" idx="22"/>
          </p:nvPr>
        </p:nvSpPr>
        <p:spPr/>
        <p:txBody>
          <a:bodyPr/>
          <a:lstStyle>
            <a:lvl1pPr>
              <a:defRPr/>
            </a:lvl1pPr>
          </a:lstStyle>
          <a:p>
            <a:fld id="{61DE2604-EC6B-457C-B0F0-A00D1C6B9C1D}" type="slidenum">
              <a:rPr lang="en-US" smtClean="0"/>
              <a:t>‹#›</a:t>
            </a:fld>
            <a:endParaRPr lang="en-US"/>
          </a:p>
        </p:txBody>
      </p:sp>
      <p:sp>
        <p:nvSpPr>
          <p:cNvPr id="2" name="Title 1"/>
          <p:cNvSpPr>
            <a:spLocks noGrp="1"/>
          </p:cNvSpPr>
          <p:nvPr>
            <p:ph type="title"/>
          </p:nvPr>
        </p:nvSpPr>
        <p:spPr>
          <a:xfrm>
            <a:off x="352004" y="133547"/>
            <a:ext cx="8229600" cy="857250"/>
          </a:xfrm>
          <a:prstGeom prst="rect">
            <a:avLst/>
          </a:prstGeom>
        </p:spPr>
        <p:txBody>
          <a:bodyPr/>
          <a:lstStyle>
            <a:lvl1pPr>
              <a:defRPr sz="3200">
                <a:solidFill>
                  <a:srgbClr val="404040"/>
                </a:solidFill>
              </a:defRPr>
            </a:lvl1pPr>
          </a:lstStyle>
          <a:p>
            <a:r>
              <a:rPr lang="en-US"/>
              <a:t>Click to edit Master title style</a:t>
            </a:r>
            <a:endParaRPr lang="en-US" dirty="0"/>
          </a:p>
        </p:txBody>
      </p:sp>
    </p:spTree>
    <p:extLst>
      <p:ext uri="{BB962C8B-B14F-4D97-AF65-F5344CB8AC3E}">
        <p14:creationId xmlns:p14="http://schemas.microsoft.com/office/powerpoint/2010/main" val="231691319"/>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userDrawn="1">
  <p:cSld name="Basic layout + heading + light BKGD">
    <p:spTree>
      <p:nvGrpSpPr>
        <p:cNvPr id="1" name=""/>
        <p:cNvGrpSpPr/>
        <p:nvPr/>
      </p:nvGrpSpPr>
      <p:grpSpPr>
        <a:xfrm>
          <a:off x="0" y="0"/>
          <a:ext cx="0" cy="0"/>
          <a:chOff x="0" y="0"/>
          <a:chExt cx="0" cy="0"/>
        </a:xfrm>
      </p:grpSpPr>
      <p:pic>
        <p:nvPicPr>
          <p:cNvPr id="3" name="Picture 2"/>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userDrawn="1"/>
        </p:nvSpPr>
        <p:spPr>
          <a:xfrm>
            <a:off x="4" y="992583"/>
            <a:ext cx="9143999" cy="4150918"/>
          </a:xfrm>
          <a:prstGeom prst="rect">
            <a:avLst/>
          </a:prstGeom>
          <a:gradFill>
            <a:gsLst>
              <a:gs pos="82000">
                <a:schemeClr val="bg1">
                  <a:alpha val="57000"/>
                </a:schemeClr>
              </a:gs>
              <a:gs pos="100000">
                <a:schemeClr val="accent1">
                  <a:alpha val="0"/>
                </a:schemeClr>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189">
              <a:defRPr/>
            </a:pPr>
            <a:endParaRPr lang="en-US" sz="1800">
              <a:solidFill>
                <a:prstClr val="white"/>
              </a:solidFill>
            </a:endParaRPr>
          </a:p>
        </p:txBody>
      </p:sp>
      <p:pic>
        <p:nvPicPr>
          <p:cNvPr id="5" name="Picture 2" descr="\\EXBACKEND1\Users\fsborea\Desktop\Untitled-1.png"/>
          <p:cNvPicPr>
            <a:picLocks noChangeAspect="1" noChangeArrowheads="1"/>
          </p:cNvPicPr>
          <p:nvPr userDrawn="1"/>
        </p:nvPicPr>
        <p:blipFill>
          <a:blip r:embed="rId3" cstate="email">
            <a:extLst>
              <a:ext uri="{28A0092B-C50C-407E-A947-70E740481C1C}">
                <a14:useLocalDpi xmlns:a14="http://schemas.microsoft.com/office/drawing/2010/main"/>
              </a:ext>
            </a:extLst>
          </a:blip>
          <a:srcRect/>
          <a:stretch>
            <a:fillRect/>
          </a:stretch>
        </p:blipFill>
        <p:spPr bwMode="auto">
          <a:xfrm>
            <a:off x="7639050" y="4001692"/>
            <a:ext cx="1504950" cy="1141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361122" y="323344"/>
            <a:ext cx="8229600" cy="857250"/>
          </a:xfrm>
          <a:prstGeom prst="rect">
            <a:avLst/>
          </a:prstGeom>
        </p:spPr>
        <p:txBody>
          <a:bodyPr/>
          <a:lstStyle>
            <a:lvl1pPr algn="l" defTabSz="457189" rtl="0" eaLnBrk="1" fontAlgn="base" hangingPunct="1">
              <a:spcBef>
                <a:spcPct val="0"/>
              </a:spcBef>
              <a:spcAft>
                <a:spcPct val="0"/>
              </a:spcAft>
              <a:defRPr lang="en-US" sz="3200" b="0" kern="1200" cap="all" baseline="0" dirty="0" smtClean="0">
                <a:ln>
                  <a:noFill/>
                </a:ln>
                <a:solidFill>
                  <a:srgbClr val="191919"/>
                </a:solidFill>
                <a:effectLst>
                  <a:outerShdw blurRad="38100" dist="38100" dir="2700000" algn="tl">
                    <a:srgbClr val="000000">
                      <a:alpha val="43137"/>
                    </a:srgbClr>
                  </a:outerShdw>
                </a:effectLst>
                <a:latin typeface="NCR New Marker v8" panose="00000800000000000000" pitchFamily="50" charset="0"/>
                <a:ea typeface="ＭＳ Ｐゴシック" charset="0"/>
                <a:cs typeface="NCR New Marker v8" panose="00000800000000000000" pitchFamily="50" charset="0"/>
              </a:defRPr>
            </a:lvl1pPr>
          </a:lstStyle>
          <a:p>
            <a:r>
              <a:rPr lang="en-US" dirty="0"/>
              <a:t>Click to edit Master title style</a:t>
            </a:r>
          </a:p>
        </p:txBody>
      </p:sp>
    </p:spTree>
    <p:extLst>
      <p:ext uri="{BB962C8B-B14F-4D97-AF65-F5344CB8AC3E}">
        <p14:creationId xmlns:p14="http://schemas.microsoft.com/office/powerpoint/2010/main" val="1889147192"/>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userDrawn="1">
  <p:cSld name="3_Basic layout + heading">
    <p:spTree>
      <p:nvGrpSpPr>
        <p:cNvPr id="1" name=""/>
        <p:cNvGrpSpPr/>
        <p:nvPr/>
      </p:nvGrpSpPr>
      <p:grpSpPr>
        <a:xfrm>
          <a:off x="0" y="0"/>
          <a:ext cx="0" cy="0"/>
          <a:chOff x="0" y="0"/>
          <a:chExt cx="0" cy="0"/>
        </a:xfrm>
      </p:grpSpPr>
      <p:sp>
        <p:nvSpPr>
          <p:cNvPr id="3" name="Footer Placeholder 1"/>
          <p:cNvSpPr>
            <a:spLocks noGrp="1"/>
          </p:cNvSpPr>
          <p:nvPr>
            <p:ph type="ftr" sz="quarter" idx="10"/>
          </p:nvPr>
        </p:nvSpPr>
        <p:spPr/>
        <p:txBody>
          <a:bodyPr/>
          <a:lstStyle>
            <a:lvl1pPr>
              <a:defRPr/>
            </a:lvl1pPr>
          </a:lstStyle>
          <a:p>
            <a:pPr>
              <a:defRPr/>
            </a:pPr>
            <a:r>
              <a:rPr lang="en-US"/>
              <a:t>NCR Confidential</a:t>
            </a:r>
            <a:endParaRPr lang="en-US" dirty="0"/>
          </a:p>
        </p:txBody>
      </p:sp>
      <p:sp>
        <p:nvSpPr>
          <p:cNvPr id="4" name="Date Placeholder 2"/>
          <p:cNvSpPr>
            <a:spLocks noGrp="1"/>
          </p:cNvSpPr>
          <p:nvPr>
            <p:ph type="dt" sz="half" idx="11"/>
          </p:nvPr>
        </p:nvSpPr>
        <p:spPr/>
        <p:txBody>
          <a:bodyPr/>
          <a:lstStyle>
            <a:lvl1pPr>
              <a:defRPr smtClean="0"/>
            </a:lvl1pPr>
          </a:lstStyle>
          <a:p>
            <a:pPr>
              <a:defRPr/>
            </a:pPr>
            <a:endParaRPr lang="en-US" dirty="0"/>
          </a:p>
        </p:txBody>
      </p:sp>
      <p:sp>
        <p:nvSpPr>
          <p:cNvPr id="5" name="Slide Number Placeholder 10"/>
          <p:cNvSpPr>
            <a:spLocks noGrp="1"/>
          </p:cNvSpPr>
          <p:nvPr>
            <p:ph type="sldNum" sz="quarter" idx="12"/>
          </p:nvPr>
        </p:nvSpPr>
        <p:spPr/>
        <p:txBody>
          <a:bodyPr/>
          <a:lstStyle>
            <a:lvl1pPr>
              <a:defRPr/>
            </a:lvl1pPr>
          </a:lstStyle>
          <a:p>
            <a:pPr>
              <a:defRPr/>
            </a:pPr>
            <a:fld id="{71C41FD2-C953-4934-8A19-A325EA831B4F}" type="slidenum">
              <a:rPr lang="en-US"/>
              <a:pPr>
                <a:defRPr/>
              </a:pPr>
              <a:t>‹#›</a:t>
            </a:fld>
            <a:endParaRPr lang="en-US" dirty="0"/>
          </a:p>
        </p:txBody>
      </p:sp>
      <p:sp>
        <p:nvSpPr>
          <p:cNvPr id="6" name="Title 1"/>
          <p:cNvSpPr>
            <a:spLocks noGrp="1"/>
          </p:cNvSpPr>
          <p:nvPr>
            <p:ph type="title"/>
          </p:nvPr>
        </p:nvSpPr>
        <p:spPr>
          <a:xfrm>
            <a:off x="360096" y="133548"/>
            <a:ext cx="8229600" cy="415093"/>
          </a:xfrm>
          <a:prstGeom prst="rect">
            <a:avLst/>
          </a:prstGeom>
        </p:spPr>
        <p:txBody>
          <a:bodyPr anchor="ctr"/>
          <a:lstStyle>
            <a:lvl1pPr>
              <a:defRPr sz="3200">
                <a:solidFill>
                  <a:srgbClr val="404040"/>
                </a:solidFill>
              </a:defRPr>
            </a:lvl1pPr>
          </a:lstStyle>
          <a:p>
            <a:r>
              <a:rPr lang="en-US"/>
              <a:t>Click to edit Master title style</a:t>
            </a:r>
            <a:endParaRPr lang="en-US" dirty="0"/>
          </a:p>
        </p:txBody>
      </p:sp>
      <p:sp>
        <p:nvSpPr>
          <p:cNvPr id="7" name="Text Placeholder 2"/>
          <p:cNvSpPr>
            <a:spLocks noGrp="1"/>
          </p:cNvSpPr>
          <p:nvPr>
            <p:ph type="body" sz="quarter" idx="24"/>
          </p:nvPr>
        </p:nvSpPr>
        <p:spPr>
          <a:xfrm>
            <a:off x="482502" y="585216"/>
            <a:ext cx="7755190" cy="384048"/>
          </a:xfrm>
        </p:spPr>
        <p:txBody>
          <a:bodyPr/>
          <a:lstStyle>
            <a:lvl1pPr marL="0" indent="0">
              <a:buFontTx/>
              <a:buNone/>
              <a:defRPr sz="1800">
                <a:solidFill>
                  <a:srgbClr val="54B948"/>
                </a:solidFill>
              </a:defRPr>
            </a:lvl1pPr>
            <a:lvl2pPr marL="457189" indent="0">
              <a:buFontTx/>
              <a:buNone/>
              <a:defRPr/>
            </a:lvl2pPr>
            <a:lvl3pPr marL="914378" indent="0">
              <a:buFontTx/>
              <a:buNone/>
              <a:defRPr/>
            </a:lvl3pPr>
            <a:lvl4pPr marL="1371566" indent="0">
              <a:buFontTx/>
              <a:buNone/>
              <a:defRPr/>
            </a:lvl4pPr>
            <a:lvl5pPr marL="1828754" indent="0">
              <a:buFontTx/>
              <a:buNone/>
              <a:defRPr/>
            </a:lvl5pPr>
          </a:lstStyle>
          <a:p>
            <a:pPr lvl="0"/>
            <a:r>
              <a:rPr lang="en-US"/>
              <a:t>Click to edit Master text styles</a:t>
            </a:r>
          </a:p>
        </p:txBody>
      </p:sp>
      <p:pic>
        <p:nvPicPr>
          <p:cNvPr id="8" name="Picture 2"/>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8743950" y="1"/>
            <a:ext cx="400050" cy="381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00461573"/>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402" y="4767461"/>
            <a:ext cx="2133203" cy="274836"/>
          </a:xfrm>
          <a:prstGeom prst="rect">
            <a:avLst/>
          </a:prstGeom>
        </p:spPr>
        <p:txBody>
          <a:bodyPr lIns="146290" tIns="73145" rIns="146290" bIns="73145"/>
          <a:lstStyle>
            <a:lvl1pPr defTabSz="914286" fontAlgn="auto">
              <a:spcBef>
                <a:spcPts val="0"/>
              </a:spcBef>
              <a:spcAft>
                <a:spcPts val="0"/>
              </a:spcAft>
              <a:defRPr>
                <a:latin typeface="+mn-lt"/>
                <a:cs typeface="+mn-cs"/>
              </a:defRPr>
            </a:lvl1pPr>
          </a:lstStyle>
          <a:p>
            <a:pPr>
              <a:defRPr/>
            </a:pPr>
            <a:fld id="{FCB9CC87-A659-48BF-9E2A-A6E67C588CA2}" type="datetimeFigureOut">
              <a:rPr lang="en-US"/>
              <a:pPr>
                <a:defRPr/>
              </a:pPr>
              <a:t>10/19/2016</a:t>
            </a:fld>
            <a:endParaRPr lang="en-US"/>
          </a:p>
        </p:txBody>
      </p:sp>
      <p:sp>
        <p:nvSpPr>
          <p:cNvPr id="3" name="Footer Placeholder 2"/>
          <p:cNvSpPr>
            <a:spLocks noGrp="1"/>
          </p:cNvSpPr>
          <p:nvPr>
            <p:ph type="ftr" sz="quarter" idx="11"/>
          </p:nvPr>
        </p:nvSpPr>
        <p:spPr>
          <a:xfrm>
            <a:off x="3124402" y="4769465"/>
            <a:ext cx="2895203" cy="270829"/>
          </a:xfrm>
          <a:prstGeom prst="rect">
            <a:avLst/>
          </a:prstGeom>
        </p:spPr>
        <p:txBody>
          <a:bodyPr lIns="146290" tIns="73145" rIns="146290" bIns="73145"/>
          <a:lstStyle>
            <a:lvl1pPr defTabSz="914286" fontAlgn="auto">
              <a:spcBef>
                <a:spcPts val="0"/>
              </a:spcBef>
              <a:spcAft>
                <a:spcPts val="0"/>
              </a:spcAft>
              <a:defRPr>
                <a:latin typeface="+mn-lt"/>
                <a:cs typeface="+mn-cs"/>
              </a:defRPr>
            </a:lvl1pPr>
          </a:lstStyle>
          <a:p>
            <a:pPr>
              <a:defRPr/>
            </a:pPr>
            <a:endParaRPr lang="en-US"/>
          </a:p>
        </p:txBody>
      </p:sp>
      <p:sp>
        <p:nvSpPr>
          <p:cNvPr id="4" name="Slide Number Placeholder 3"/>
          <p:cNvSpPr>
            <a:spLocks noGrp="1"/>
          </p:cNvSpPr>
          <p:nvPr>
            <p:ph type="sldNum" sz="quarter" idx="12"/>
          </p:nvPr>
        </p:nvSpPr>
        <p:spPr/>
        <p:txBody>
          <a:bodyPr/>
          <a:lstStyle>
            <a:lvl1pPr>
              <a:defRPr/>
            </a:lvl1pPr>
          </a:lstStyle>
          <a:p>
            <a:pPr>
              <a:defRPr/>
            </a:pPr>
            <a:fld id="{ECCDEB04-8977-45E0-832A-66CE253505D1}" type="slidenum">
              <a:rPr lang="en-US"/>
              <a:pPr>
                <a:defRPr/>
              </a:pPr>
              <a:t>‹#›</a:t>
            </a:fld>
            <a:endParaRPr lang="en-US"/>
          </a:p>
        </p:txBody>
      </p:sp>
      <p:pic>
        <p:nvPicPr>
          <p:cNvPr id="5" name="Picture 2"/>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8743950" y="1"/>
            <a:ext cx="400050" cy="381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32085933"/>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userDrawn="1">
  <p:cSld name="Copy only layout">
    <p:spTree>
      <p:nvGrpSpPr>
        <p:cNvPr id="1" name=""/>
        <p:cNvGrpSpPr/>
        <p:nvPr/>
      </p:nvGrpSpPr>
      <p:grpSpPr>
        <a:xfrm>
          <a:off x="0" y="0"/>
          <a:ext cx="0" cy="0"/>
          <a:chOff x="0" y="0"/>
          <a:chExt cx="0" cy="0"/>
        </a:xfrm>
      </p:grpSpPr>
      <p:sp>
        <p:nvSpPr>
          <p:cNvPr id="9" name="Text Placeholder 8"/>
          <p:cNvSpPr>
            <a:spLocks noGrp="1"/>
          </p:cNvSpPr>
          <p:nvPr>
            <p:ph type="body" sz="quarter" idx="20"/>
          </p:nvPr>
        </p:nvSpPr>
        <p:spPr>
          <a:xfrm>
            <a:off x="333510" y="1219902"/>
            <a:ext cx="7722550" cy="3313998"/>
          </a:xfrm>
          <a:noFill/>
        </p:spPr>
        <p:txBody>
          <a:bodyPr lIns="108000" tIns="108000" rIns="108000"/>
          <a:lstStyle>
            <a:lvl1pPr marL="169859" indent="-169859">
              <a:lnSpc>
                <a:spcPct val="100000"/>
              </a:lnSpc>
              <a:spcBef>
                <a:spcPts val="400"/>
              </a:spcBef>
              <a:spcAft>
                <a:spcPts val="400"/>
              </a:spcAft>
              <a:buFont typeface="Wingdings" pitchFamily="2" charset="2"/>
              <a:buChar char="§"/>
              <a:tabLst/>
              <a:defRPr sz="2000">
                <a:solidFill>
                  <a:schemeClr val="accent2"/>
                </a:solidFill>
              </a:defRPr>
            </a:lvl1pPr>
            <a:lvl2pPr marL="339716" indent="-169859">
              <a:lnSpc>
                <a:spcPct val="100000"/>
              </a:lnSpc>
              <a:spcBef>
                <a:spcPts val="400"/>
              </a:spcBef>
              <a:spcAft>
                <a:spcPts val="400"/>
              </a:spcAft>
              <a:buFont typeface="Wingdings" pitchFamily="2" charset="2"/>
              <a:buChar char="§"/>
              <a:defRPr sz="1800">
                <a:solidFill>
                  <a:schemeClr val="accent2"/>
                </a:solidFill>
              </a:defRPr>
            </a:lvl2pPr>
            <a:lvl3pPr marL="517512" indent="-177796">
              <a:lnSpc>
                <a:spcPct val="100000"/>
              </a:lnSpc>
              <a:spcBef>
                <a:spcPts val="400"/>
              </a:spcBef>
              <a:spcAft>
                <a:spcPts val="400"/>
              </a:spcAft>
              <a:buFont typeface="Wingdings" pitchFamily="2" charset="2"/>
              <a:buChar char="§"/>
              <a:defRPr sz="1600">
                <a:solidFill>
                  <a:schemeClr val="accent2"/>
                </a:solidFill>
              </a:defRPr>
            </a:lvl3pPr>
            <a:lvl4pPr marL="687371" indent="-169859">
              <a:lnSpc>
                <a:spcPct val="100000"/>
              </a:lnSpc>
              <a:spcBef>
                <a:spcPts val="400"/>
              </a:spcBef>
              <a:spcAft>
                <a:spcPts val="400"/>
              </a:spcAft>
              <a:buFont typeface="Wingdings" pitchFamily="2" charset="2"/>
              <a:buChar char="§"/>
              <a:defRPr sz="1400">
                <a:solidFill>
                  <a:schemeClr val="accent2"/>
                </a:solidFill>
              </a:defRPr>
            </a:lvl4pPr>
            <a:lvl5pPr marL="857228" indent="-169859">
              <a:lnSpc>
                <a:spcPct val="100000"/>
              </a:lnSpc>
              <a:spcBef>
                <a:spcPts val="400"/>
              </a:spcBef>
              <a:spcAft>
                <a:spcPts val="400"/>
              </a:spcAft>
              <a:buFont typeface="Wingdings" pitchFamily="2" charset="2"/>
              <a:buChar char="§"/>
              <a:defRPr sz="1200">
                <a:solidFill>
                  <a:schemeClr val="accent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1"/>
          <p:cNvSpPr>
            <a:spLocks noGrp="1"/>
          </p:cNvSpPr>
          <p:nvPr>
            <p:ph type="ftr" sz="quarter" idx="21"/>
          </p:nvPr>
        </p:nvSpPr>
        <p:spPr>
          <a:xfrm>
            <a:off x="2746984" y="4836653"/>
            <a:ext cx="2895600" cy="123159"/>
          </a:xfrm>
        </p:spPr>
        <p:txBody>
          <a:bodyPr/>
          <a:lstStyle>
            <a:lvl1pPr>
              <a:defRPr/>
            </a:lvl1pPr>
          </a:lstStyle>
          <a:p>
            <a:pPr>
              <a:defRPr/>
            </a:pPr>
            <a:r>
              <a:rPr lang="en-US" dirty="0"/>
              <a:t>NCR Confidential</a:t>
            </a:r>
          </a:p>
        </p:txBody>
      </p:sp>
      <p:sp>
        <p:nvSpPr>
          <p:cNvPr id="2" name="Title 1"/>
          <p:cNvSpPr>
            <a:spLocks noGrp="1"/>
          </p:cNvSpPr>
          <p:nvPr>
            <p:ph type="title"/>
          </p:nvPr>
        </p:nvSpPr>
        <p:spPr>
          <a:xfrm>
            <a:off x="352004" y="133547"/>
            <a:ext cx="8229600" cy="857250"/>
          </a:xfrm>
          <a:prstGeom prst="rect">
            <a:avLst/>
          </a:prstGeom>
        </p:spPr>
        <p:txBody>
          <a:bodyPr/>
          <a:lstStyle>
            <a:lvl1pPr>
              <a:defRPr sz="3200">
                <a:solidFill>
                  <a:schemeClr val="accent2"/>
                </a:solidFill>
              </a:defRPr>
            </a:lvl1pPr>
          </a:lstStyle>
          <a:p>
            <a:r>
              <a:rPr lang="en-US"/>
              <a:t>Click to edit Master title style</a:t>
            </a:r>
            <a:endParaRPr lang="en-US" dirty="0"/>
          </a:p>
        </p:txBody>
      </p:sp>
    </p:spTree>
    <p:extLst>
      <p:ext uri="{BB962C8B-B14F-4D97-AF65-F5344CB8AC3E}">
        <p14:creationId xmlns:p14="http://schemas.microsoft.com/office/powerpoint/2010/main" val="163574722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userDrawn="1">
  <p:cSld name="Basic layout + heading">
    <p:spTree>
      <p:nvGrpSpPr>
        <p:cNvPr id="1" name=""/>
        <p:cNvGrpSpPr/>
        <p:nvPr/>
      </p:nvGrpSpPr>
      <p:grpSpPr>
        <a:xfrm>
          <a:off x="0" y="0"/>
          <a:ext cx="0" cy="0"/>
          <a:chOff x="0" y="0"/>
          <a:chExt cx="0" cy="0"/>
        </a:xfrm>
      </p:grpSpPr>
      <p:sp>
        <p:nvSpPr>
          <p:cNvPr id="3" name="Footer Placeholder 1"/>
          <p:cNvSpPr>
            <a:spLocks noGrp="1"/>
          </p:cNvSpPr>
          <p:nvPr>
            <p:ph type="ftr" sz="quarter" idx="14"/>
          </p:nvPr>
        </p:nvSpPr>
        <p:spPr/>
        <p:txBody>
          <a:bodyPr/>
          <a:lstStyle>
            <a:lvl1pPr>
              <a:defRPr/>
            </a:lvl1pPr>
          </a:lstStyle>
          <a:p>
            <a:pPr>
              <a:defRPr/>
            </a:pPr>
            <a:r>
              <a:rPr lang="en-US" dirty="0"/>
              <a:t>NCR Confidential</a:t>
            </a:r>
          </a:p>
        </p:txBody>
      </p:sp>
      <p:sp>
        <p:nvSpPr>
          <p:cNvPr id="2" name="Title 1"/>
          <p:cNvSpPr>
            <a:spLocks noGrp="1"/>
          </p:cNvSpPr>
          <p:nvPr>
            <p:ph type="title"/>
          </p:nvPr>
        </p:nvSpPr>
        <p:spPr>
          <a:xfrm>
            <a:off x="361122" y="135332"/>
            <a:ext cx="8229600" cy="857250"/>
          </a:xfrm>
          <a:prstGeom prst="rect">
            <a:avLst/>
          </a:prstGeom>
        </p:spPr>
        <p:txBody>
          <a:bodyPr/>
          <a:lstStyle>
            <a:lvl1pPr>
              <a:defRPr sz="3200">
                <a:solidFill>
                  <a:schemeClr val="accent2"/>
                </a:solidFill>
              </a:defRPr>
            </a:lvl1pPr>
          </a:lstStyle>
          <a:p>
            <a:r>
              <a:rPr lang="en-US"/>
              <a:t>Click to edit Master title style</a:t>
            </a:r>
            <a:endParaRPr lang="en-US" dirty="0"/>
          </a:p>
        </p:txBody>
      </p:sp>
      <p:pic>
        <p:nvPicPr>
          <p:cNvPr id="4" name="Picture 2"/>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8743950" y="1"/>
            <a:ext cx="400050" cy="381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7624833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a:xfrm>
            <a:off x="8763001" y="4868666"/>
            <a:ext cx="275828" cy="274836"/>
          </a:xfrm>
          <a:prstGeom prst="rect">
            <a:avLst/>
          </a:prstGeom>
        </p:spPr>
        <p:txBody>
          <a:bodyPr lIns="91440" tIns="45720" rIns="91440" bIns="45720"/>
          <a:lstStyle>
            <a:lvl1pPr>
              <a:defRPr sz="1000"/>
            </a:lvl1pPr>
          </a:lstStyle>
          <a:p>
            <a:pPr>
              <a:defRPr/>
            </a:pPr>
            <a:fld id="{1E0CD673-3571-4F02-B7BD-FBE1BFBDF7FA}" type="slidenum">
              <a:rPr lang="en-US" smtClean="0">
                <a:solidFill>
                  <a:prstClr val="black"/>
                </a:solidFill>
              </a:rPr>
              <a:pPr>
                <a:defRPr/>
              </a:pPr>
              <a:t>‹#›</a:t>
            </a:fld>
            <a:endParaRPr lang="en-US" dirty="0">
              <a:solidFill>
                <a:prstClr val="black"/>
              </a:solidFill>
            </a:endParaRPr>
          </a:p>
        </p:txBody>
      </p:sp>
      <p:sp>
        <p:nvSpPr>
          <p:cNvPr id="4" name="Title Placeholder 1"/>
          <p:cNvSpPr>
            <a:spLocks noGrp="1"/>
          </p:cNvSpPr>
          <p:nvPr>
            <p:ph type="title"/>
          </p:nvPr>
        </p:nvSpPr>
        <p:spPr>
          <a:xfrm>
            <a:off x="619126" y="19051"/>
            <a:ext cx="8229203" cy="498475"/>
          </a:xfrm>
          <a:prstGeom prst="rect">
            <a:avLst/>
          </a:prstGeom>
          <a:noFill/>
          <a:ln w="9525">
            <a:noFill/>
            <a:miter lim="800000"/>
            <a:headEnd/>
            <a:tailEnd/>
          </a:ln>
        </p:spPr>
        <p:txBody>
          <a:bodyPr vert="horz" wrap="square" lIns="130622" tIns="65310" rIns="130622" bIns="65310" numCol="1" anchor="b" anchorCtr="0" compatLnSpc="1">
            <a:prstTxWarp prst="textNoShape">
              <a:avLst/>
            </a:prstTxWarp>
          </a:bodyPr>
          <a:lstStyle/>
          <a:p>
            <a:pPr lvl="0" algn="l" defTabSz="816539" eaLnBrk="0" fontAlgn="base" hangingPunct="0">
              <a:lnSpc>
                <a:spcPct val="90000"/>
              </a:lnSpc>
              <a:spcAft>
                <a:spcPct val="0"/>
              </a:spcAft>
            </a:pPr>
            <a:endParaRPr lang="en-US" dirty="0"/>
          </a:p>
        </p:txBody>
      </p:sp>
      <p:pic>
        <p:nvPicPr>
          <p:cNvPr id="5" name="Picture 2"/>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8810626" y="2708"/>
            <a:ext cx="333375" cy="3176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Footer Placeholder 4"/>
          <p:cNvSpPr txBox="1">
            <a:spLocks/>
          </p:cNvSpPr>
          <p:nvPr userDrawn="1"/>
        </p:nvSpPr>
        <p:spPr>
          <a:xfrm>
            <a:off x="3120248" y="4851184"/>
            <a:ext cx="2895203" cy="274836"/>
          </a:xfrm>
          <a:prstGeom prst="rect">
            <a:avLst/>
          </a:prstGeom>
        </p:spPr>
        <p:txBody>
          <a:bodyPr lIns="57150" tIns="28575" rIns="57150" bIns="28575"/>
          <a:lstStyle>
            <a:defPPr>
              <a:defRPr lang="en-US"/>
            </a:defPPr>
            <a:lvl1pPr marL="0" algn="l" defTabSz="1306220" rtl="0" eaLnBrk="1" latinLnBrk="0" hangingPunct="1">
              <a:defRPr sz="2600" kern="1200">
                <a:solidFill>
                  <a:schemeClr val="tx1"/>
                </a:solidFill>
                <a:latin typeface="+mn-lt"/>
                <a:ea typeface="+mn-ea"/>
                <a:cs typeface="+mn-cs"/>
              </a:defRPr>
            </a:lvl1pPr>
            <a:lvl2pPr marL="653110" algn="l" defTabSz="1306220" rtl="0" eaLnBrk="1" latinLnBrk="0" hangingPunct="1">
              <a:defRPr sz="2600" kern="1200">
                <a:solidFill>
                  <a:schemeClr val="tx1"/>
                </a:solidFill>
                <a:latin typeface="+mn-lt"/>
                <a:ea typeface="+mn-ea"/>
                <a:cs typeface="+mn-cs"/>
              </a:defRPr>
            </a:lvl2pPr>
            <a:lvl3pPr marL="1306220" algn="l" defTabSz="1306220" rtl="0" eaLnBrk="1" latinLnBrk="0" hangingPunct="1">
              <a:defRPr sz="2600" kern="1200">
                <a:solidFill>
                  <a:schemeClr val="tx1"/>
                </a:solidFill>
                <a:latin typeface="+mn-lt"/>
                <a:ea typeface="+mn-ea"/>
                <a:cs typeface="+mn-cs"/>
              </a:defRPr>
            </a:lvl3pPr>
            <a:lvl4pPr marL="1959331" algn="l" defTabSz="1306220" rtl="0" eaLnBrk="1" latinLnBrk="0" hangingPunct="1">
              <a:defRPr sz="2600" kern="1200">
                <a:solidFill>
                  <a:schemeClr val="tx1"/>
                </a:solidFill>
                <a:latin typeface="+mn-lt"/>
                <a:ea typeface="+mn-ea"/>
                <a:cs typeface="+mn-cs"/>
              </a:defRPr>
            </a:lvl4pPr>
            <a:lvl5pPr marL="2612441" algn="l" defTabSz="1306220" rtl="0" eaLnBrk="1" latinLnBrk="0" hangingPunct="1">
              <a:defRPr sz="2600" kern="1200">
                <a:solidFill>
                  <a:schemeClr val="tx1"/>
                </a:solidFill>
                <a:latin typeface="+mn-lt"/>
                <a:ea typeface="+mn-ea"/>
                <a:cs typeface="+mn-cs"/>
              </a:defRPr>
            </a:lvl5pPr>
            <a:lvl6pPr marL="3265551" algn="l" defTabSz="1306220" rtl="0" eaLnBrk="1" latinLnBrk="0" hangingPunct="1">
              <a:defRPr sz="2600" kern="1200">
                <a:solidFill>
                  <a:schemeClr val="tx1"/>
                </a:solidFill>
                <a:latin typeface="+mn-lt"/>
                <a:ea typeface="+mn-ea"/>
                <a:cs typeface="+mn-cs"/>
              </a:defRPr>
            </a:lvl6pPr>
            <a:lvl7pPr marL="3918661" algn="l" defTabSz="1306220" rtl="0" eaLnBrk="1" latinLnBrk="0" hangingPunct="1">
              <a:defRPr sz="2600" kern="1200">
                <a:solidFill>
                  <a:schemeClr val="tx1"/>
                </a:solidFill>
                <a:latin typeface="+mn-lt"/>
                <a:ea typeface="+mn-ea"/>
                <a:cs typeface="+mn-cs"/>
              </a:defRPr>
            </a:lvl7pPr>
            <a:lvl8pPr marL="4571771" algn="l" defTabSz="1306220" rtl="0" eaLnBrk="1" latinLnBrk="0" hangingPunct="1">
              <a:defRPr sz="2600" kern="1200">
                <a:solidFill>
                  <a:schemeClr val="tx1"/>
                </a:solidFill>
                <a:latin typeface="+mn-lt"/>
                <a:ea typeface="+mn-ea"/>
                <a:cs typeface="+mn-cs"/>
              </a:defRPr>
            </a:lvl8pPr>
            <a:lvl9pPr marL="5224882" algn="l" defTabSz="1306220" rtl="0" eaLnBrk="1" latinLnBrk="0" hangingPunct="1">
              <a:defRPr sz="2600" kern="1200">
                <a:solidFill>
                  <a:schemeClr val="tx1"/>
                </a:solidFill>
                <a:latin typeface="+mn-lt"/>
                <a:ea typeface="+mn-ea"/>
                <a:cs typeface="+mn-cs"/>
              </a:defRPr>
            </a:lvl9pPr>
          </a:lstStyle>
          <a:p>
            <a:pPr algn="ctr">
              <a:defRPr/>
            </a:pPr>
            <a:r>
              <a:rPr lang="en-US" sz="875" dirty="0"/>
              <a:t>NCR Confidential</a:t>
            </a:r>
          </a:p>
        </p:txBody>
      </p:sp>
    </p:spTree>
    <p:extLst>
      <p:ext uri="{BB962C8B-B14F-4D97-AF65-F5344CB8AC3E}">
        <p14:creationId xmlns:p14="http://schemas.microsoft.com/office/powerpoint/2010/main" val="2955954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x3 column txt box">
    <p:spTree>
      <p:nvGrpSpPr>
        <p:cNvPr id="1" name=""/>
        <p:cNvGrpSpPr/>
        <p:nvPr/>
      </p:nvGrpSpPr>
      <p:grpSpPr>
        <a:xfrm>
          <a:off x="0" y="0"/>
          <a:ext cx="0" cy="0"/>
          <a:chOff x="0" y="0"/>
          <a:chExt cx="0" cy="0"/>
        </a:xfrm>
      </p:grpSpPr>
      <p:sp>
        <p:nvSpPr>
          <p:cNvPr id="12" name="Text Placeholder 21"/>
          <p:cNvSpPr>
            <a:spLocks noGrp="1"/>
          </p:cNvSpPr>
          <p:nvPr>
            <p:ph type="body" sz="quarter" idx="18"/>
          </p:nvPr>
        </p:nvSpPr>
        <p:spPr>
          <a:xfrm>
            <a:off x="6018274" y="1152525"/>
            <a:ext cx="2591794" cy="498475"/>
          </a:xfrm>
          <a:solidFill>
            <a:srgbClr val="4FAC43"/>
          </a:solidFill>
        </p:spPr>
        <p:txBody>
          <a:bodyPr lIns="108000" tIns="0" anchor="ctr">
            <a:noAutofit/>
          </a:bodyPr>
          <a:lstStyle>
            <a:lvl1pPr marL="0" indent="0">
              <a:lnSpc>
                <a:spcPct val="80000"/>
              </a:lnSpc>
              <a:spcBef>
                <a:spcPts val="0"/>
              </a:spcBef>
              <a:buNone/>
              <a:defRPr sz="1600">
                <a:solidFill>
                  <a:schemeClr val="bg1"/>
                </a:solidFill>
              </a:defRPr>
            </a:lvl1pPr>
            <a:lvl2pPr marL="457200" indent="0">
              <a:buNone/>
              <a:defRPr/>
            </a:lvl2pPr>
          </a:lstStyle>
          <a:p>
            <a:pPr lvl="0"/>
            <a:r>
              <a:rPr lang="en-US"/>
              <a:t>Click to edit Master text styles</a:t>
            </a:r>
          </a:p>
        </p:txBody>
      </p:sp>
      <p:sp>
        <p:nvSpPr>
          <p:cNvPr id="13" name="Text Placeholder 21"/>
          <p:cNvSpPr>
            <a:spLocks noGrp="1"/>
          </p:cNvSpPr>
          <p:nvPr>
            <p:ph type="body" sz="quarter" idx="16"/>
          </p:nvPr>
        </p:nvSpPr>
        <p:spPr>
          <a:xfrm>
            <a:off x="3247875" y="1152525"/>
            <a:ext cx="2591794" cy="498475"/>
          </a:xfrm>
          <a:solidFill>
            <a:srgbClr val="4FAC43"/>
          </a:solidFill>
        </p:spPr>
        <p:txBody>
          <a:bodyPr lIns="108000" tIns="0" anchor="ctr">
            <a:noAutofit/>
          </a:bodyPr>
          <a:lstStyle>
            <a:lvl1pPr marL="0" indent="0">
              <a:lnSpc>
                <a:spcPct val="80000"/>
              </a:lnSpc>
              <a:spcBef>
                <a:spcPts val="0"/>
              </a:spcBef>
              <a:buNone/>
              <a:defRPr sz="1600">
                <a:solidFill>
                  <a:schemeClr val="bg1"/>
                </a:solidFill>
              </a:defRPr>
            </a:lvl1pPr>
            <a:lvl2pPr marL="457200" indent="0">
              <a:buNone/>
              <a:defRPr/>
            </a:lvl2pPr>
          </a:lstStyle>
          <a:p>
            <a:pPr lvl="0"/>
            <a:r>
              <a:rPr lang="en-US" dirty="0"/>
              <a:t>Click to edit Master text styles</a:t>
            </a:r>
          </a:p>
        </p:txBody>
      </p:sp>
      <p:sp>
        <p:nvSpPr>
          <p:cNvPr id="14" name="Text Placeholder 21"/>
          <p:cNvSpPr>
            <a:spLocks noGrp="1"/>
          </p:cNvSpPr>
          <p:nvPr>
            <p:ph type="body" sz="quarter" idx="14"/>
          </p:nvPr>
        </p:nvSpPr>
        <p:spPr>
          <a:xfrm>
            <a:off x="474708" y="1152525"/>
            <a:ext cx="2591794" cy="498475"/>
          </a:xfrm>
          <a:solidFill>
            <a:srgbClr val="4FAC43"/>
          </a:solidFill>
        </p:spPr>
        <p:txBody>
          <a:bodyPr lIns="108000" tIns="0" anchor="ctr">
            <a:noAutofit/>
          </a:bodyPr>
          <a:lstStyle>
            <a:lvl1pPr marL="0" indent="0">
              <a:lnSpc>
                <a:spcPct val="80000"/>
              </a:lnSpc>
              <a:spcBef>
                <a:spcPts val="0"/>
              </a:spcBef>
              <a:buNone/>
              <a:defRPr sz="1600">
                <a:solidFill>
                  <a:schemeClr val="bg1"/>
                </a:solidFill>
              </a:defRPr>
            </a:lvl1pPr>
            <a:lvl2pPr marL="457200" indent="0">
              <a:buNone/>
              <a:defRPr/>
            </a:lvl2pPr>
          </a:lstStyle>
          <a:p>
            <a:pPr lvl="0"/>
            <a:r>
              <a:rPr lang="en-US" dirty="0"/>
              <a:t>Click to edit Master text styles</a:t>
            </a:r>
          </a:p>
        </p:txBody>
      </p:sp>
      <p:sp>
        <p:nvSpPr>
          <p:cNvPr id="15" name="Text Placeholder 23"/>
          <p:cNvSpPr>
            <a:spLocks noGrp="1"/>
          </p:cNvSpPr>
          <p:nvPr>
            <p:ph type="body" sz="quarter" idx="19"/>
          </p:nvPr>
        </p:nvSpPr>
        <p:spPr>
          <a:xfrm>
            <a:off x="6018350" y="1650396"/>
            <a:ext cx="2590482" cy="2880000"/>
          </a:xfrm>
          <a:solidFill>
            <a:srgbClr val="BFBFBF"/>
          </a:solidFill>
        </p:spPr>
        <p:txBody>
          <a:bodyPr lIns="108000" tIns="108000" rIns="108000"/>
          <a:lstStyle>
            <a:lvl1pPr marL="144000" indent="-144000">
              <a:lnSpc>
                <a:spcPct val="100000"/>
              </a:lnSpc>
              <a:spcBef>
                <a:spcPts val="400"/>
              </a:spcBef>
              <a:spcAft>
                <a:spcPts val="400"/>
              </a:spcAft>
              <a:defRPr sz="1400">
                <a:solidFill>
                  <a:schemeClr val="tx1">
                    <a:lumMod val="75000"/>
                    <a:lumOff val="25000"/>
                  </a:schemeClr>
                </a:solidFill>
              </a:defRPr>
            </a:lvl1pPr>
            <a:lvl2pPr marL="298800" indent="-144000">
              <a:lnSpc>
                <a:spcPct val="100000"/>
              </a:lnSpc>
              <a:spcBef>
                <a:spcPts val="400"/>
              </a:spcBef>
              <a:spcAft>
                <a:spcPts val="400"/>
              </a:spcAft>
              <a:defRPr sz="1200">
                <a:solidFill>
                  <a:schemeClr val="tx1">
                    <a:lumMod val="75000"/>
                    <a:lumOff val="25000"/>
                  </a:schemeClr>
                </a:solidFill>
              </a:defRPr>
            </a:lvl2pPr>
            <a:lvl3pPr marL="324000" indent="0">
              <a:lnSpc>
                <a:spcPct val="100000"/>
              </a:lnSpc>
              <a:spcBef>
                <a:spcPts val="400"/>
              </a:spcBef>
              <a:spcAft>
                <a:spcPts val="400"/>
              </a:spcAft>
              <a:buNone/>
              <a:defRPr lang="en-GB" sz="1100" kern="1200" spc="-30" dirty="0" smtClean="0">
                <a:solidFill>
                  <a:schemeClr val="tx1">
                    <a:lumMod val="75000"/>
                    <a:lumOff val="25000"/>
                  </a:schemeClr>
                </a:solidFill>
                <a:latin typeface="+mn-lt"/>
                <a:ea typeface="+mn-ea"/>
                <a:cs typeface="+mn-cs"/>
              </a:defRPr>
            </a:lvl3pPr>
            <a:lvl4pPr marL="468000" indent="-144000">
              <a:defRPr lang="en-GB" sz="1100" kern="1200" spc="-30" dirty="0" smtClean="0">
                <a:solidFill>
                  <a:schemeClr val="tx1">
                    <a:lumMod val="75000"/>
                    <a:lumOff val="25000"/>
                  </a:schemeClr>
                </a:solidFill>
                <a:latin typeface="+mn-lt"/>
                <a:ea typeface="+mn-ea"/>
                <a:cs typeface="+mn-cs"/>
              </a:defRPr>
            </a:lvl4pPr>
            <a:lvl5pPr marL="468000" indent="-144000">
              <a:defRPr/>
            </a:lvl5pPr>
          </a:lstStyle>
          <a:p>
            <a:pPr lvl="0"/>
            <a:r>
              <a:rPr lang="en-US"/>
              <a:t>Click to edit Master text styles</a:t>
            </a:r>
          </a:p>
          <a:p>
            <a:pPr lvl="1"/>
            <a:r>
              <a:rPr lang="en-US"/>
              <a:t>Second level</a:t>
            </a:r>
          </a:p>
          <a:p>
            <a:pPr lvl="2"/>
            <a:r>
              <a:rPr lang="en-US"/>
              <a:t>Third level</a:t>
            </a:r>
          </a:p>
        </p:txBody>
      </p:sp>
      <p:sp>
        <p:nvSpPr>
          <p:cNvPr id="16" name="Text Placeholder 23"/>
          <p:cNvSpPr>
            <a:spLocks noGrp="1"/>
          </p:cNvSpPr>
          <p:nvPr>
            <p:ph type="body" sz="quarter" idx="17"/>
          </p:nvPr>
        </p:nvSpPr>
        <p:spPr>
          <a:xfrm>
            <a:off x="3247952" y="1650396"/>
            <a:ext cx="2590482" cy="2880000"/>
          </a:xfrm>
          <a:solidFill>
            <a:schemeClr val="bg1">
              <a:lumMod val="75000"/>
            </a:schemeClr>
          </a:solidFill>
        </p:spPr>
        <p:txBody>
          <a:bodyPr lIns="108000" tIns="108000" rIns="108000"/>
          <a:lstStyle>
            <a:lvl1pPr marL="144000" indent="-144000">
              <a:lnSpc>
                <a:spcPct val="100000"/>
              </a:lnSpc>
              <a:spcBef>
                <a:spcPts val="400"/>
              </a:spcBef>
              <a:spcAft>
                <a:spcPts val="400"/>
              </a:spcAft>
              <a:defRPr sz="1400">
                <a:solidFill>
                  <a:schemeClr val="tx1">
                    <a:lumMod val="75000"/>
                    <a:lumOff val="25000"/>
                  </a:schemeClr>
                </a:solidFill>
              </a:defRPr>
            </a:lvl1pPr>
            <a:lvl2pPr marL="298800" indent="-144000">
              <a:lnSpc>
                <a:spcPct val="100000"/>
              </a:lnSpc>
              <a:spcBef>
                <a:spcPts val="400"/>
              </a:spcBef>
              <a:spcAft>
                <a:spcPts val="400"/>
              </a:spcAft>
              <a:defRPr sz="1200">
                <a:solidFill>
                  <a:schemeClr val="tx1">
                    <a:lumMod val="75000"/>
                    <a:lumOff val="25000"/>
                  </a:schemeClr>
                </a:solidFill>
              </a:defRPr>
            </a:lvl2pPr>
            <a:lvl3pPr marL="324000" indent="0">
              <a:lnSpc>
                <a:spcPct val="100000"/>
              </a:lnSpc>
              <a:spcBef>
                <a:spcPts val="400"/>
              </a:spcBef>
              <a:spcAft>
                <a:spcPts val="400"/>
              </a:spcAft>
              <a:buNone/>
              <a:defRPr lang="en-GB" sz="1100" kern="1200" spc="-30" dirty="0" smtClean="0">
                <a:solidFill>
                  <a:schemeClr val="tx1">
                    <a:lumMod val="75000"/>
                    <a:lumOff val="25000"/>
                  </a:schemeClr>
                </a:solidFill>
                <a:latin typeface="+mn-lt"/>
                <a:ea typeface="+mn-ea"/>
                <a:cs typeface="+mn-cs"/>
              </a:defRPr>
            </a:lvl3pPr>
            <a:lvl4pPr marL="468000" indent="-144000">
              <a:defRPr lang="en-GB" sz="1100" kern="1200" spc="-30" dirty="0" smtClean="0">
                <a:solidFill>
                  <a:schemeClr val="tx1">
                    <a:lumMod val="75000"/>
                    <a:lumOff val="25000"/>
                  </a:schemeClr>
                </a:solidFill>
                <a:latin typeface="+mn-lt"/>
                <a:ea typeface="+mn-ea"/>
                <a:cs typeface="+mn-cs"/>
              </a:defRPr>
            </a:lvl4pPr>
            <a:lvl5pPr marL="468000" indent="-144000">
              <a:defRPr/>
            </a:lvl5pPr>
          </a:lstStyle>
          <a:p>
            <a:pPr lvl="0"/>
            <a:r>
              <a:rPr lang="en-US"/>
              <a:t>Click to edit Master text styles</a:t>
            </a:r>
          </a:p>
          <a:p>
            <a:pPr lvl="1"/>
            <a:r>
              <a:rPr lang="en-US"/>
              <a:t>Second level</a:t>
            </a:r>
          </a:p>
          <a:p>
            <a:pPr lvl="2"/>
            <a:r>
              <a:rPr lang="en-US"/>
              <a:t>Third level</a:t>
            </a:r>
          </a:p>
        </p:txBody>
      </p:sp>
      <p:sp>
        <p:nvSpPr>
          <p:cNvPr id="17" name="Text Placeholder 23"/>
          <p:cNvSpPr>
            <a:spLocks noGrp="1"/>
          </p:cNvSpPr>
          <p:nvPr>
            <p:ph type="body" sz="quarter" idx="15"/>
          </p:nvPr>
        </p:nvSpPr>
        <p:spPr>
          <a:xfrm>
            <a:off x="474663" y="1650396"/>
            <a:ext cx="2592620" cy="2880000"/>
          </a:xfrm>
          <a:solidFill>
            <a:schemeClr val="bg1">
              <a:lumMod val="75000"/>
            </a:schemeClr>
          </a:solidFill>
        </p:spPr>
        <p:txBody>
          <a:bodyPr lIns="108000" tIns="108000" rIns="108000"/>
          <a:lstStyle>
            <a:lvl1pPr marL="144000" indent="-144000">
              <a:lnSpc>
                <a:spcPct val="100000"/>
              </a:lnSpc>
              <a:spcBef>
                <a:spcPts val="400"/>
              </a:spcBef>
              <a:spcAft>
                <a:spcPts val="400"/>
              </a:spcAft>
              <a:defRPr sz="1400">
                <a:solidFill>
                  <a:schemeClr val="tx1">
                    <a:lumMod val="75000"/>
                    <a:lumOff val="25000"/>
                  </a:schemeClr>
                </a:solidFill>
              </a:defRPr>
            </a:lvl1pPr>
            <a:lvl2pPr marL="298800" indent="-144000">
              <a:lnSpc>
                <a:spcPct val="100000"/>
              </a:lnSpc>
              <a:spcBef>
                <a:spcPts val="400"/>
              </a:spcBef>
              <a:spcAft>
                <a:spcPts val="400"/>
              </a:spcAft>
              <a:defRPr sz="1200">
                <a:solidFill>
                  <a:schemeClr val="tx1">
                    <a:lumMod val="75000"/>
                    <a:lumOff val="25000"/>
                  </a:schemeClr>
                </a:solidFill>
              </a:defRPr>
            </a:lvl2pPr>
            <a:lvl3pPr marL="450000" indent="0">
              <a:lnSpc>
                <a:spcPct val="100000"/>
              </a:lnSpc>
              <a:spcBef>
                <a:spcPts val="400"/>
              </a:spcBef>
              <a:spcAft>
                <a:spcPts val="400"/>
              </a:spcAft>
              <a:buNone/>
              <a:defRPr lang="en-GB" sz="1100" kern="1200" spc="-30" dirty="0" smtClean="0">
                <a:solidFill>
                  <a:schemeClr val="tx1">
                    <a:lumMod val="75000"/>
                    <a:lumOff val="25000"/>
                  </a:schemeClr>
                </a:solidFill>
                <a:latin typeface="+mn-lt"/>
                <a:ea typeface="+mn-ea"/>
                <a:cs typeface="+mn-cs"/>
              </a:defRPr>
            </a:lvl3pPr>
            <a:lvl4pPr marL="468000" indent="-144000">
              <a:defRPr lang="en-GB" sz="1100" kern="1200" spc="-30" dirty="0" smtClean="0">
                <a:solidFill>
                  <a:schemeClr val="tx1">
                    <a:lumMod val="75000"/>
                    <a:lumOff val="25000"/>
                  </a:schemeClr>
                </a:solidFill>
                <a:latin typeface="+mn-lt"/>
                <a:ea typeface="+mn-ea"/>
                <a:cs typeface="+mn-cs"/>
              </a:defRPr>
            </a:lvl4pPr>
            <a:lvl5pPr marL="468000" indent="-144000">
              <a:defRPr/>
            </a:lvl5pPr>
          </a:lstStyle>
          <a:p>
            <a:pPr lvl="0"/>
            <a:r>
              <a:rPr lang="en-US" dirty="0"/>
              <a:t>Click to edit Master text styles</a:t>
            </a:r>
          </a:p>
          <a:p>
            <a:pPr lvl="1"/>
            <a:r>
              <a:rPr lang="en-US" dirty="0"/>
              <a:t>Second level</a:t>
            </a:r>
          </a:p>
          <a:p>
            <a:pPr lvl="2"/>
            <a:r>
              <a:rPr lang="en-US" dirty="0"/>
              <a:t>Third level</a:t>
            </a:r>
          </a:p>
        </p:txBody>
      </p:sp>
      <p:sp>
        <p:nvSpPr>
          <p:cNvPr id="9" name="Footer Placeholder 1"/>
          <p:cNvSpPr>
            <a:spLocks noGrp="1"/>
          </p:cNvSpPr>
          <p:nvPr>
            <p:ph type="ftr" sz="quarter" idx="20"/>
          </p:nvPr>
        </p:nvSpPr>
        <p:spPr/>
        <p:txBody>
          <a:bodyPr/>
          <a:lstStyle>
            <a:lvl1pPr>
              <a:defRPr/>
            </a:lvl1pPr>
          </a:lstStyle>
          <a:p>
            <a:pPr>
              <a:defRPr/>
            </a:pPr>
            <a:endParaRPr lang="en-US"/>
          </a:p>
        </p:txBody>
      </p:sp>
      <p:sp>
        <p:nvSpPr>
          <p:cNvPr id="10" name="Date Placeholder 2"/>
          <p:cNvSpPr>
            <a:spLocks noGrp="1"/>
          </p:cNvSpPr>
          <p:nvPr>
            <p:ph type="dt" sz="half" idx="21"/>
          </p:nvPr>
        </p:nvSpPr>
        <p:spPr/>
        <p:txBody>
          <a:bodyPr/>
          <a:lstStyle>
            <a:lvl1pPr>
              <a:defRPr/>
            </a:lvl1pPr>
          </a:lstStyle>
          <a:p>
            <a:pPr>
              <a:defRPr/>
            </a:pPr>
            <a:fld id="{3BB88CE8-C6D1-45B6-B2F4-380DD14F569F}" type="datetime1">
              <a:rPr lang="en-US" smtClean="0"/>
              <a:t>10/19/2016</a:t>
            </a:fld>
            <a:endParaRPr lang="en-US" dirty="0"/>
          </a:p>
        </p:txBody>
      </p:sp>
      <p:sp>
        <p:nvSpPr>
          <p:cNvPr id="11" name="Slide Number Placeholder 10"/>
          <p:cNvSpPr>
            <a:spLocks noGrp="1"/>
          </p:cNvSpPr>
          <p:nvPr>
            <p:ph type="sldNum" sz="quarter" idx="22"/>
          </p:nvPr>
        </p:nvSpPr>
        <p:spPr/>
        <p:txBody>
          <a:bodyPr/>
          <a:lstStyle>
            <a:lvl1pPr>
              <a:defRPr/>
            </a:lvl1pPr>
          </a:lstStyle>
          <a:p>
            <a:pPr>
              <a:defRPr/>
            </a:pPr>
            <a:fld id="{0A306102-EC70-614B-8620-8EF22BAD06F4}" type="slidenum">
              <a:rPr lang="en-US"/>
              <a:pPr>
                <a:defRPr/>
              </a:pPr>
              <a:t>‹#›</a:t>
            </a:fld>
            <a:endParaRPr lang="en-US" dirty="0"/>
          </a:p>
        </p:txBody>
      </p:sp>
      <p:sp>
        <p:nvSpPr>
          <p:cNvPr id="2" name="Title 1"/>
          <p:cNvSpPr>
            <a:spLocks noGrp="1"/>
          </p:cNvSpPr>
          <p:nvPr>
            <p:ph type="title"/>
          </p:nvPr>
        </p:nvSpPr>
        <p:spPr>
          <a:xfrm>
            <a:off x="360095" y="133547"/>
            <a:ext cx="8229600" cy="857250"/>
          </a:xfrm>
          <a:prstGeom prst="rect">
            <a:avLst/>
          </a:prstGeom>
        </p:spPr>
        <p:txBody>
          <a:bodyPr/>
          <a:lstStyle>
            <a:lvl1pPr>
              <a:defRPr sz="2800">
                <a:solidFill>
                  <a:srgbClr val="404040"/>
                </a:solidFill>
              </a:defRPr>
            </a:lvl1pPr>
          </a:lstStyle>
          <a:p>
            <a:r>
              <a:rPr lang="en-US" dirty="0"/>
              <a:t>Click to edit Master title style</a:t>
            </a:r>
          </a:p>
        </p:txBody>
      </p:sp>
    </p:spTree>
    <p:extLst>
      <p:ext uri="{BB962C8B-B14F-4D97-AF65-F5344CB8AC3E}">
        <p14:creationId xmlns:p14="http://schemas.microsoft.com/office/powerpoint/2010/main" val="41530063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x4 column txt box">
    <p:spTree>
      <p:nvGrpSpPr>
        <p:cNvPr id="1" name=""/>
        <p:cNvGrpSpPr/>
        <p:nvPr/>
      </p:nvGrpSpPr>
      <p:grpSpPr>
        <a:xfrm>
          <a:off x="0" y="0"/>
          <a:ext cx="0" cy="0"/>
          <a:chOff x="0" y="0"/>
          <a:chExt cx="0" cy="0"/>
        </a:xfrm>
      </p:grpSpPr>
      <p:sp>
        <p:nvSpPr>
          <p:cNvPr id="14" name="Text Placeholder 21"/>
          <p:cNvSpPr>
            <a:spLocks noGrp="1"/>
          </p:cNvSpPr>
          <p:nvPr>
            <p:ph type="body" sz="quarter" idx="14"/>
          </p:nvPr>
        </p:nvSpPr>
        <p:spPr>
          <a:xfrm>
            <a:off x="474663" y="1152000"/>
            <a:ext cx="1937532" cy="498475"/>
          </a:xfrm>
          <a:solidFill>
            <a:srgbClr val="4FAC43"/>
          </a:solidFill>
        </p:spPr>
        <p:txBody>
          <a:bodyPr lIns="108000" tIns="0" anchor="ctr">
            <a:noAutofit/>
          </a:bodyPr>
          <a:lstStyle>
            <a:lvl1pPr marL="0" indent="0">
              <a:lnSpc>
                <a:spcPct val="80000"/>
              </a:lnSpc>
              <a:spcBef>
                <a:spcPts val="0"/>
              </a:spcBef>
              <a:spcAft>
                <a:spcPts val="0"/>
              </a:spcAft>
              <a:buNone/>
              <a:defRPr sz="1600" baseline="0">
                <a:solidFill>
                  <a:schemeClr val="bg1"/>
                </a:solidFill>
              </a:defRPr>
            </a:lvl1pPr>
            <a:lvl2pPr marL="457200" indent="0">
              <a:buNone/>
              <a:defRPr/>
            </a:lvl2pPr>
          </a:lstStyle>
          <a:p>
            <a:pPr lvl="0"/>
            <a:r>
              <a:rPr lang="en-US" dirty="0"/>
              <a:t>Click to edit Master text styles</a:t>
            </a:r>
          </a:p>
        </p:txBody>
      </p:sp>
      <p:sp>
        <p:nvSpPr>
          <p:cNvPr id="17" name="Text Placeholder 23"/>
          <p:cNvSpPr>
            <a:spLocks noGrp="1"/>
          </p:cNvSpPr>
          <p:nvPr>
            <p:ph type="body" sz="quarter" idx="15"/>
          </p:nvPr>
        </p:nvSpPr>
        <p:spPr>
          <a:xfrm>
            <a:off x="474663" y="1642459"/>
            <a:ext cx="1937532" cy="2880000"/>
          </a:xfrm>
          <a:solidFill>
            <a:schemeClr val="bg1">
              <a:lumMod val="75000"/>
            </a:schemeClr>
          </a:solidFill>
        </p:spPr>
        <p:txBody>
          <a:bodyPr lIns="108000" tIns="108000" rIns="108000"/>
          <a:lstStyle>
            <a:lvl1pPr marL="144000" indent="-144000">
              <a:lnSpc>
                <a:spcPct val="100000"/>
              </a:lnSpc>
              <a:spcBef>
                <a:spcPts val="400"/>
              </a:spcBef>
              <a:spcAft>
                <a:spcPts val="400"/>
              </a:spcAft>
              <a:defRPr sz="1400">
                <a:solidFill>
                  <a:schemeClr val="tx1">
                    <a:lumMod val="75000"/>
                    <a:lumOff val="25000"/>
                  </a:schemeClr>
                </a:solidFill>
              </a:defRPr>
            </a:lvl1pPr>
            <a:lvl2pPr marL="298800" indent="-144000">
              <a:lnSpc>
                <a:spcPct val="100000"/>
              </a:lnSpc>
              <a:spcBef>
                <a:spcPts val="400"/>
              </a:spcBef>
              <a:spcAft>
                <a:spcPts val="400"/>
              </a:spcAft>
              <a:defRPr sz="1200">
                <a:solidFill>
                  <a:schemeClr val="tx1">
                    <a:lumMod val="75000"/>
                    <a:lumOff val="25000"/>
                  </a:schemeClr>
                </a:solidFill>
              </a:defRPr>
            </a:lvl2pPr>
            <a:lvl3pPr marL="324000" indent="0">
              <a:lnSpc>
                <a:spcPts val="1600"/>
              </a:lnSpc>
              <a:spcBef>
                <a:spcPts val="0"/>
              </a:spcBef>
              <a:buNone/>
              <a:defRPr lang="en-GB" sz="1100" kern="1200" spc="-30" dirty="0" smtClean="0">
                <a:solidFill>
                  <a:schemeClr val="tx1">
                    <a:lumMod val="75000"/>
                    <a:lumOff val="25000"/>
                  </a:schemeClr>
                </a:solidFill>
                <a:latin typeface="+mn-lt"/>
                <a:ea typeface="+mn-ea"/>
                <a:cs typeface="+mn-cs"/>
              </a:defRPr>
            </a:lvl3pPr>
            <a:lvl4pPr marL="468000" indent="-144000">
              <a:defRPr lang="en-GB" sz="1100" kern="1200" spc="-30" dirty="0" smtClean="0">
                <a:solidFill>
                  <a:schemeClr val="tx1">
                    <a:lumMod val="75000"/>
                    <a:lumOff val="25000"/>
                  </a:schemeClr>
                </a:solidFill>
                <a:latin typeface="+mn-lt"/>
                <a:ea typeface="+mn-ea"/>
                <a:cs typeface="+mn-cs"/>
              </a:defRPr>
            </a:lvl4pPr>
            <a:lvl5pPr marL="468000" indent="-144000">
              <a:defRPr/>
            </a:lvl5pPr>
          </a:lstStyle>
          <a:p>
            <a:pPr lvl="0"/>
            <a:r>
              <a:rPr lang="en-US" dirty="0"/>
              <a:t>Click to edit Master text styles</a:t>
            </a:r>
          </a:p>
          <a:p>
            <a:pPr lvl="1"/>
            <a:r>
              <a:rPr lang="en-US" dirty="0"/>
              <a:t>Second level</a:t>
            </a:r>
          </a:p>
        </p:txBody>
      </p:sp>
      <p:sp>
        <p:nvSpPr>
          <p:cNvPr id="18" name="Text Placeholder 21"/>
          <p:cNvSpPr>
            <a:spLocks noGrp="1"/>
          </p:cNvSpPr>
          <p:nvPr>
            <p:ph type="body" sz="quarter" idx="16"/>
          </p:nvPr>
        </p:nvSpPr>
        <p:spPr>
          <a:xfrm>
            <a:off x="2558567" y="1152000"/>
            <a:ext cx="1937532" cy="498475"/>
          </a:xfrm>
          <a:solidFill>
            <a:srgbClr val="4FAC43"/>
          </a:solidFill>
        </p:spPr>
        <p:txBody>
          <a:bodyPr lIns="108000" tIns="0" anchor="ctr">
            <a:noAutofit/>
          </a:bodyPr>
          <a:lstStyle>
            <a:lvl1pPr marL="0" indent="0">
              <a:lnSpc>
                <a:spcPct val="80000"/>
              </a:lnSpc>
              <a:spcBef>
                <a:spcPts val="0"/>
              </a:spcBef>
              <a:buNone/>
              <a:defRPr sz="1600" baseline="0">
                <a:solidFill>
                  <a:schemeClr val="bg1"/>
                </a:solidFill>
              </a:defRPr>
            </a:lvl1pPr>
            <a:lvl2pPr marL="457200" indent="0">
              <a:buNone/>
              <a:defRPr/>
            </a:lvl2pPr>
          </a:lstStyle>
          <a:p>
            <a:pPr lvl="0"/>
            <a:r>
              <a:rPr lang="en-US" dirty="0"/>
              <a:t>Click to edit Master text styles</a:t>
            </a:r>
          </a:p>
        </p:txBody>
      </p:sp>
      <p:sp>
        <p:nvSpPr>
          <p:cNvPr id="19" name="Text Placeholder 23"/>
          <p:cNvSpPr>
            <a:spLocks noGrp="1"/>
          </p:cNvSpPr>
          <p:nvPr>
            <p:ph type="body" sz="quarter" idx="17"/>
          </p:nvPr>
        </p:nvSpPr>
        <p:spPr>
          <a:xfrm>
            <a:off x="2558567" y="1642459"/>
            <a:ext cx="1937532" cy="2880000"/>
          </a:xfrm>
          <a:solidFill>
            <a:schemeClr val="bg1">
              <a:lumMod val="75000"/>
            </a:schemeClr>
          </a:solidFill>
        </p:spPr>
        <p:txBody>
          <a:bodyPr lIns="108000" tIns="108000" rIns="108000"/>
          <a:lstStyle>
            <a:lvl1pPr marL="144000" indent="-144000">
              <a:lnSpc>
                <a:spcPct val="100000"/>
              </a:lnSpc>
              <a:spcBef>
                <a:spcPts val="400"/>
              </a:spcBef>
              <a:spcAft>
                <a:spcPts val="400"/>
              </a:spcAft>
              <a:defRPr sz="1400">
                <a:solidFill>
                  <a:schemeClr val="tx1">
                    <a:lumMod val="75000"/>
                    <a:lumOff val="25000"/>
                  </a:schemeClr>
                </a:solidFill>
              </a:defRPr>
            </a:lvl1pPr>
            <a:lvl2pPr marL="298800" indent="-144000">
              <a:lnSpc>
                <a:spcPct val="100000"/>
              </a:lnSpc>
              <a:spcBef>
                <a:spcPts val="400"/>
              </a:spcBef>
              <a:spcAft>
                <a:spcPts val="400"/>
              </a:spcAft>
              <a:defRPr sz="1200">
                <a:solidFill>
                  <a:schemeClr val="tx1">
                    <a:lumMod val="75000"/>
                    <a:lumOff val="25000"/>
                  </a:schemeClr>
                </a:solidFill>
              </a:defRPr>
            </a:lvl2pPr>
            <a:lvl3pPr marL="324000" indent="0">
              <a:lnSpc>
                <a:spcPts val="1600"/>
              </a:lnSpc>
              <a:spcBef>
                <a:spcPts val="0"/>
              </a:spcBef>
              <a:buNone/>
              <a:defRPr lang="en-GB" sz="1100" kern="1200" spc="-30" dirty="0" smtClean="0">
                <a:solidFill>
                  <a:schemeClr val="tx1">
                    <a:lumMod val="75000"/>
                    <a:lumOff val="25000"/>
                  </a:schemeClr>
                </a:solidFill>
                <a:latin typeface="+mn-lt"/>
                <a:ea typeface="+mn-ea"/>
                <a:cs typeface="+mn-cs"/>
              </a:defRPr>
            </a:lvl3pPr>
            <a:lvl4pPr marL="468000" indent="-144000">
              <a:defRPr lang="en-GB" sz="1100" kern="1200" spc="-30" dirty="0" smtClean="0">
                <a:solidFill>
                  <a:schemeClr val="tx1">
                    <a:lumMod val="75000"/>
                    <a:lumOff val="25000"/>
                  </a:schemeClr>
                </a:solidFill>
                <a:latin typeface="+mn-lt"/>
                <a:ea typeface="+mn-ea"/>
                <a:cs typeface="+mn-cs"/>
              </a:defRPr>
            </a:lvl4pPr>
            <a:lvl5pPr marL="468000" indent="-144000">
              <a:defRPr/>
            </a:lvl5pPr>
          </a:lstStyle>
          <a:p>
            <a:pPr lvl="0"/>
            <a:r>
              <a:rPr lang="en-US" dirty="0"/>
              <a:t>Click to edit Master text styles</a:t>
            </a:r>
          </a:p>
          <a:p>
            <a:pPr lvl="1"/>
            <a:r>
              <a:rPr lang="en-US" dirty="0"/>
              <a:t>Second level</a:t>
            </a:r>
          </a:p>
        </p:txBody>
      </p:sp>
      <p:sp>
        <p:nvSpPr>
          <p:cNvPr id="20" name="Text Placeholder 21"/>
          <p:cNvSpPr>
            <a:spLocks noGrp="1"/>
          </p:cNvSpPr>
          <p:nvPr>
            <p:ph type="body" sz="quarter" idx="18"/>
          </p:nvPr>
        </p:nvSpPr>
        <p:spPr>
          <a:xfrm>
            <a:off x="4615429" y="1152000"/>
            <a:ext cx="1937532" cy="498475"/>
          </a:xfrm>
          <a:solidFill>
            <a:srgbClr val="4FAC43"/>
          </a:solidFill>
        </p:spPr>
        <p:txBody>
          <a:bodyPr lIns="108000" tIns="0" anchor="ctr">
            <a:noAutofit/>
          </a:bodyPr>
          <a:lstStyle>
            <a:lvl1pPr marL="0" indent="0">
              <a:lnSpc>
                <a:spcPct val="80000"/>
              </a:lnSpc>
              <a:spcBef>
                <a:spcPts val="0"/>
              </a:spcBef>
              <a:buNone/>
              <a:defRPr sz="1600" baseline="0">
                <a:solidFill>
                  <a:schemeClr val="bg1"/>
                </a:solidFill>
              </a:defRPr>
            </a:lvl1pPr>
            <a:lvl2pPr marL="457200" indent="0">
              <a:buNone/>
              <a:defRPr/>
            </a:lvl2pPr>
          </a:lstStyle>
          <a:p>
            <a:pPr lvl="0"/>
            <a:r>
              <a:rPr lang="en-US" dirty="0"/>
              <a:t>Click to edit Master text styles</a:t>
            </a:r>
          </a:p>
        </p:txBody>
      </p:sp>
      <p:sp>
        <p:nvSpPr>
          <p:cNvPr id="21" name="Text Placeholder 23"/>
          <p:cNvSpPr>
            <a:spLocks noGrp="1"/>
          </p:cNvSpPr>
          <p:nvPr>
            <p:ph type="body" sz="quarter" idx="19"/>
          </p:nvPr>
        </p:nvSpPr>
        <p:spPr>
          <a:xfrm>
            <a:off x="4615429" y="1642459"/>
            <a:ext cx="1937532" cy="2880000"/>
          </a:xfrm>
          <a:solidFill>
            <a:schemeClr val="bg1">
              <a:lumMod val="75000"/>
            </a:schemeClr>
          </a:solidFill>
        </p:spPr>
        <p:txBody>
          <a:bodyPr lIns="108000" tIns="108000" rIns="108000"/>
          <a:lstStyle>
            <a:lvl1pPr marL="144000" indent="-144000">
              <a:lnSpc>
                <a:spcPct val="100000"/>
              </a:lnSpc>
              <a:spcBef>
                <a:spcPts val="400"/>
              </a:spcBef>
              <a:spcAft>
                <a:spcPts val="400"/>
              </a:spcAft>
              <a:defRPr sz="1400">
                <a:solidFill>
                  <a:schemeClr val="tx1">
                    <a:lumMod val="75000"/>
                    <a:lumOff val="25000"/>
                  </a:schemeClr>
                </a:solidFill>
              </a:defRPr>
            </a:lvl1pPr>
            <a:lvl2pPr marL="298800" indent="-144000">
              <a:lnSpc>
                <a:spcPct val="100000"/>
              </a:lnSpc>
              <a:spcBef>
                <a:spcPts val="400"/>
              </a:spcBef>
              <a:spcAft>
                <a:spcPts val="400"/>
              </a:spcAft>
              <a:defRPr sz="1200">
                <a:solidFill>
                  <a:schemeClr val="tx1">
                    <a:lumMod val="75000"/>
                    <a:lumOff val="25000"/>
                  </a:schemeClr>
                </a:solidFill>
              </a:defRPr>
            </a:lvl2pPr>
            <a:lvl3pPr marL="324000" indent="0">
              <a:lnSpc>
                <a:spcPts val="1600"/>
              </a:lnSpc>
              <a:spcBef>
                <a:spcPts val="0"/>
              </a:spcBef>
              <a:buNone/>
              <a:defRPr lang="en-GB" sz="1100" kern="1200" spc="-30" dirty="0" smtClean="0">
                <a:solidFill>
                  <a:schemeClr val="tx1">
                    <a:lumMod val="75000"/>
                    <a:lumOff val="25000"/>
                  </a:schemeClr>
                </a:solidFill>
                <a:latin typeface="+mn-lt"/>
                <a:ea typeface="+mn-ea"/>
                <a:cs typeface="+mn-cs"/>
              </a:defRPr>
            </a:lvl3pPr>
            <a:lvl4pPr marL="468000" indent="-144000">
              <a:defRPr lang="en-GB" sz="1100" kern="1200" spc="-30" dirty="0" smtClean="0">
                <a:solidFill>
                  <a:schemeClr val="tx1">
                    <a:lumMod val="75000"/>
                    <a:lumOff val="25000"/>
                  </a:schemeClr>
                </a:solidFill>
                <a:latin typeface="+mn-lt"/>
                <a:ea typeface="+mn-ea"/>
                <a:cs typeface="+mn-cs"/>
              </a:defRPr>
            </a:lvl4pPr>
            <a:lvl5pPr marL="468000" indent="-144000">
              <a:defRPr/>
            </a:lvl5pPr>
          </a:lstStyle>
          <a:p>
            <a:pPr lvl="0"/>
            <a:r>
              <a:rPr lang="en-US" dirty="0"/>
              <a:t>Click to edit Master text styles</a:t>
            </a:r>
          </a:p>
          <a:p>
            <a:pPr lvl="1"/>
            <a:r>
              <a:rPr lang="en-US" dirty="0"/>
              <a:t>Second level</a:t>
            </a:r>
          </a:p>
        </p:txBody>
      </p:sp>
      <p:sp>
        <p:nvSpPr>
          <p:cNvPr id="22" name="Text Placeholder 21"/>
          <p:cNvSpPr>
            <a:spLocks noGrp="1"/>
          </p:cNvSpPr>
          <p:nvPr>
            <p:ph type="body" sz="quarter" idx="20"/>
          </p:nvPr>
        </p:nvSpPr>
        <p:spPr>
          <a:xfrm>
            <a:off x="6672290" y="1152000"/>
            <a:ext cx="1937532" cy="498475"/>
          </a:xfrm>
          <a:solidFill>
            <a:srgbClr val="4FAC43"/>
          </a:solidFill>
        </p:spPr>
        <p:txBody>
          <a:bodyPr lIns="108000" tIns="0" anchor="ctr">
            <a:noAutofit/>
          </a:bodyPr>
          <a:lstStyle>
            <a:lvl1pPr marL="0" indent="0">
              <a:lnSpc>
                <a:spcPct val="80000"/>
              </a:lnSpc>
              <a:spcBef>
                <a:spcPts val="0"/>
              </a:spcBef>
              <a:buNone/>
              <a:defRPr sz="1600" baseline="0">
                <a:solidFill>
                  <a:schemeClr val="bg1"/>
                </a:solidFill>
              </a:defRPr>
            </a:lvl1pPr>
            <a:lvl2pPr marL="457200" indent="0">
              <a:buNone/>
              <a:defRPr/>
            </a:lvl2pPr>
          </a:lstStyle>
          <a:p>
            <a:pPr lvl="0"/>
            <a:r>
              <a:rPr lang="en-US"/>
              <a:t>Click to edit Master text styles</a:t>
            </a:r>
          </a:p>
        </p:txBody>
      </p:sp>
      <p:sp>
        <p:nvSpPr>
          <p:cNvPr id="23" name="Text Placeholder 23"/>
          <p:cNvSpPr>
            <a:spLocks noGrp="1"/>
          </p:cNvSpPr>
          <p:nvPr>
            <p:ph type="body" sz="quarter" idx="21"/>
          </p:nvPr>
        </p:nvSpPr>
        <p:spPr>
          <a:xfrm>
            <a:off x="6672290" y="1642459"/>
            <a:ext cx="1937532" cy="2880000"/>
          </a:xfrm>
          <a:solidFill>
            <a:schemeClr val="bg1">
              <a:lumMod val="75000"/>
            </a:schemeClr>
          </a:solidFill>
        </p:spPr>
        <p:txBody>
          <a:bodyPr lIns="108000" tIns="108000" rIns="108000"/>
          <a:lstStyle>
            <a:lvl1pPr marL="144000" indent="-144000">
              <a:lnSpc>
                <a:spcPct val="100000"/>
              </a:lnSpc>
              <a:spcBef>
                <a:spcPts val="400"/>
              </a:spcBef>
              <a:spcAft>
                <a:spcPts val="400"/>
              </a:spcAft>
              <a:defRPr sz="1400">
                <a:solidFill>
                  <a:schemeClr val="tx1">
                    <a:lumMod val="75000"/>
                    <a:lumOff val="25000"/>
                  </a:schemeClr>
                </a:solidFill>
              </a:defRPr>
            </a:lvl1pPr>
            <a:lvl2pPr marL="298800" indent="-144000">
              <a:lnSpc>
                <a:spcPct val="100000"/>
              </a:lnSpc>
              <a:spcBef>
                <a:spcPts val="400"/>
              </a:spcBef>
              <a:spcAft>
                <a:spcPts val="400"/>
              </a:spcAft>
              <a:defRPr sz="1200">
                <a:solidFill>
                  <a:schemeClr val="tx1">
                    <a:lumMod val="75000"/>
                    <a:lumOff val="25000"/>
                  </a:schemeClr>
                </a:solidFill>
              </a:defRPr>
            </a:lvl2pPr>
            <a:lvl3pPr marL="324000" indent="0">
              <a:lnSpc>
                <a:spcPts val="1600"/>
              </a:lnSpc>
              <a:spcBef>
                <a:spcPts val="0"/>
              </a:spcBef>
              <a:buNone/>
              <a:defRPr lang="en-GB" sz="1100" kern="1200" spc="-30" dirty="0" smtClean="0">
                <a:solidFill>
                  <a:schemeClr val="tx1">
                    <a:lumMod val="75000"/>
                    <a:lumOff val="25000"/>
                  </a:schemeClr>
                </a:solidFill>
                <a:latin typeface="+mn-lt"/>
                <a:ea typeface="+mn-ea"/>
                <a:cs typeface="+mn-cs"/>
              </a:defRPr>
            </a:lvl3pPr>
            <a:lvl4pPr marL="468000" indent="-144000">
              <a:defRPr lang="en-GB" sz="1100" kern="1200" spc="-30" dirty="0" smtClean="0">
                <a:solidFill>
                  <a:schemeClr val="tx1">
                    <a:lumMod val="75000"/>
                    <a:lumOff val="25000"/>
                  </a:schemeClr>
                </a:solidFill>
                <a:latin typeface="+mn-lt"/>
                <a:ea typeface="+mn-ea"/>
                <a:cs typeface="+mn-cs"/>
              </a:defRPr>
            </a:lvl4pPr>
            <a:lvl5pPr marL="468000" indent="-144000">
              <a:defRPr/>
            </a:lvl5pPr>
          </a:lstStyle>
          <a:p>
            <a:pPr lvl="0"/>
            <a:r>
              <a:rPr lang="en-US" dirty="0"/>
              <a:t>Click to edit Master text styles</a:t>
            </a:r>
          </a:p>
          <a:p>
            <a:pPr lvl="1"/>
            <a:r>
              <a:rPr lang="en-US" dirty="0"/>
              <a:t>Second level</a:t>
            </a:r>
          </a:p>
        </p:txBody>
      </p:sp>
      <p:sp>
        <p:nvSpPr>
          <p:cNvPr id="11" name="Footer Placeholder 1"/>
          <p:cNvSpPr>
            <a:spLocks noGrp="1"/>
          </p:cNvSpPr>
          <p:nvPr>
            <p:ph type="ftr" sz="quarter" idx="22"/>
          </p:nvPr>
        </p:nvSpPr>
        <p:spPr/>
        <p:txBody>
          <a:bodyPr/>
          <a:lstStyle>
            <a:lvl1pPr>
              <a:defRPr/>
            </a:lvl1pPr>
          </a:lstStyle>
          <a:p>
            <a:pPr>
              <a:defRPr/>
            </a:pPr>
            <a:endParaRPr lang="en-US"/>
          </a:p>
        </p:txBody>
      </p:sp>
      <p:sp>
        <p:nvSpPr>
          <p:cNvPr id="12" name="Date Placeholder 2"/>
          <p:cNvSpPr>
            <a:spLocks noGrp="1"/>
          </p:cNvSpPr>
          <p:nvPr>
            <p:ph type="dt" sz="half" idx="23"/>
          </p:nvPr>
        </p:nvSpPr>
        <p:spPr/>
        <p:txBody>
          <a:bodyPr/>
          <a:lstStyle>
            <a:lvl1pPr>
              <a:defRPr/>
            </a:lvl1pPr>
          </a:lstStyle>
          <a:p>
            <a:pPr>
              <a:defRPr/>
            </a:pPr>
            <a:fld id="{475E85D6-4ED5-4D50-BFDC-F8D8551F706B}" type="datetime1">
              <a:rPr lang="en-US" smtClean="0"/>
              <a:t>10/19/2016</a:t>
            </a:fld>
            <a:endParaRPr lang="en-US" dirty="0"/>
          </a:p>
        </p:txBody>
      </p:sp>
      <p:sp>
        <p:nvSpPr>
          <p:cNvPr id="13" name="Slide Number Placeholder 10"/>
          <p:cNvSpPr>
            <a:spLocks noGrp="1"/>
          </p:cNvSpPr>
          <p:nvPr>
            <p:ph type="sldNum" sz="quarter" idx="24"/>
          </p:nvPr>
        </p:nvSpPr>
        <p:spPr/>
        <p:txBody>
          <a:bodyPr/>
          <a:lstStyle>
            <a:lvl1pPr>
              <a:defRPr/>
            </a:lvl1pPr>
          </a:lstStyle>
          <a:p>
            <a:pPr>
              <a:defRPr/>
            </a:pPr>
            <a:fld id="{9F3D4E8A-052C-744C-86EF-ABDEDE0B7EB4}" type="slidenum">
              <a:rPr lang="en-US"/>
              <a:pPr>
                <a:defRPr/>
              </a:pPr>
              <a:t>‹#›</a:t>
            </a:fld>
            <a:endParaRPr lang="en-US" dirty="0"/>
          </a:p>
        </p:txBody>
      </p:sp>
      <p:sp>
        <p:nvSpPr>
          <p:cNvPr id="2" name="Title 1"/>
          <p:cNvSpPr>
            <a:spLocks noGrp="1"/>
          </p:cNvSpPr>
          <p:nvPr>
            <p:ph type="title"/>
          </p:nvPr>
        </p:nvSpPr>
        <p:spPr>
          <a:xfrm>
            <a:off x="352004" y="133547"/>
            <a:ext cx="8229600" cy="857250"/>
          </a:xfrm>
          <a:prstGeom prst="rect">
            <a:avLst/>
          </a:prstGeom>
        </p:spPr>
        <p:txBody>
          <a:bodyPr/>
          <a:lstStyle>
            <a:lvl1pPr>
              <a:defRPr sz="2800">
                <a:solidFill>
                  <a:srgbClr val="404040"/>
                </a:solidFill>
              </a:defRPr>
            </a:lvl1pPr>
          </a:lstStyle>
          <a:p>
            <a:r>
              <a:rPr lang="en-US" dirty="0"/>
              <a:t>Click to edit Master title style</a:t>
            </a:r>
          </a:p>
        </p:txBody>
      </p:sp>
    </p:spTree>
    <p:extLst>
      <p:ext uri="{BB962C8B-B14F-4D97-AF65-F5344CB8AC3E}">
        <p14:creationId xmlns:p14="http://schemas.microsoft.com/office/powerpoint/2010/main" val="40025629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18" Type="http://schemas.openxmlformats.org/officeDocument/2006/relationships/image" Target="../media/image9.png"/><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17" Type="http://schemas.openxmlformats.org/officeDocument/2006/relationships/theme" Target="../theme/theme2.xml"/><Relationship Id="rId2" Type="http://schemas.openxmlformats.org/officeDocument/2006/relationships/slideLayout" Target="../slideLayouts/slideLayout37.xml"/><Relationship Id="rId16" Type="http://schemas.openxmlformats.org/officeDocument/2006/relationships/slideLayout" Target="../slideLayouts/slideLayout51.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slideLayout" Target="../slideLayouts/slideLayout5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slideLayout" Target="../slideLayouts/slideLayout4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59.xml"/><Relationship Id="rId13" Type="http://schemas.openxmlformats.org/officeDocument/2006/relationships/slideLayout" Target="../slideLayouts/slideLayout64.xml"/><Relationship Id="rId18" Type="http://schemas.openxmlformats.org/officeDocument/2006/relationships/slideLayout" Target="../slideLayouts/slideLayout69.xml"/><Relationship Id="rId26" Type="http://schemas.openxmlformats.org/officeDocument/2006/relationships/theme" Target="../theme/theme3.xml"/><Relationship Id="rId3" Type="http://schemas.openxmlformats.org/officeDocument/2006/relationships/slideLayout" Target="../slideLayouts/slideLayout54.xml"/><Relationship Id="rId21" Type="http://schemas.openxmlformats.org/officeDocument/2006/relationships/slideLayout" Target="../slideLayouts/slideLayout72.xml"/><Relationship Id="rId7" Type="http://schemas.openxmlformats.org/officeDocument/2006/relationships/slideLayout" Target="../slideLayouts/slideLayout58.xml"/><Relationship Id="rId12" Type="http://schemas.openxmlformats.org/officeDocument/2006/relationships/slideLayout" Target="../slideLayouts/slideLayout63.xml"/><Relationship Id="rId17" Type="http://schemas.openxmlformats.org/officeDocument/2006/relationships/slideLayout" Target="../slideLayouts/slideLayout68.xml"/><Relationship Id="rId25" Type="http://schemas.openxmlformats.org/officeDocument/2006/relationships/slideLayout" Target="../slideLayouts/slideLayout76.xml"/><Relationship Id="rId2" Type="http://schemas.openxmlformats.org/officeDocument/2006/relationships/slideLayout" Target="../slideLayouts/slideLayout53.xml"/><Relationship Id="rId16" Type="http://schemas.openxmlformats.org/officeDocument/2006/relationships/slideLayout" Target="../slideLayouts/slideLayout67.xml"/><Relationship Id="rId20" Type="http://schemas.openxmlformats.org/officeDocument/2006/relationships/slideLayout" Target="../slideLayouts/slideLayout71.xml"/><Relationship Id="rId1" Type="http://schemas.openxmlformats.org/officeDocument/2006/relationships/slideLayout" Target="../slideLayouts/slideLayout52.xml"/><Relationship Id="rId6" Type="http://schemas.openxmlformats.org/officeDocument/2006/relationships/slideLayout" Target="../slideLayouts/slideLayout57.xml"/><Relationship Id="rId11" Type="http://schemas.openxmlformats.org/officeDocument/2006/relationships/slideLayout" Target="../slideLayouts/slideLayout62.xml"/><Relationship Id="rId24" Type="http://schemas.openxmlformats.org/officeDocument/2006/relationships/slideLayout" Target="../slideLayouts/slideLayout75.xml"/><Relationship Id="rId5" Type="http://schemas.openxmlformats.org/officeDocument/2006/relationships/slideLayout" Target="../slideLayouts/slideLayout56.xml"/><Relationship Id="rId15" Type="http://schemas.openxmlformats.org/officeDocument/2006/relationships/slideLayout" Target="../slideLayouts/slideLayout66.xml"/><Relationship Id="rId23" Type="http://schemas.openxmlformats.org/officeDocument/2006/relationships/slideLayout" Target="../slideLayouts/slideLayout74.xml"/><Relationship Id="rId10" Type="http://schemas.openxmlformats.org/officeDocument/2006/relationships/slideLayout" Target="../slideLayouts/slideLayout61.xml"/><Relationship Id="rId19" Type="http://schemas.openxmlformats.org/officeDocument/2006/relationships/slideLayout" Target="../slideLayouts/slideLayout70.xml"/><Relationship Id="rId4" Type="http://schemas.openxmlformats.org/officeDocument/2006/relationships/slideLayout" Target="../slideLayouts/slideLayout55.xml"/><Relationship Id="rId9" Type="http://schemas.openxmlformats.org/officeDocument/2006/relationships/slideLayout" Target="../slideLayouts/slideLayout60.xml"/><Relationship Id="rId14" Type="http://schemas.openxmlformats.org/officeDocument/2006/relationships/slideLayout" Target="../slideLayouts/slideLayout65.xml"/><Relationship Id="rId22" Type="http://schemas.openxmlformats.org/officeDocument/2006/relationships/slideLayout" Target="../slideLayouts/slideLayout73.xml"/><Relationship Id="rId27" Type="http://schemas.openxmlformats.org/officeDocument/2006/relationships/image" Target="../media/image1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Footer Placeholder 1"/>
          <p:cNvSpPr>
            <a:spLocks noGrp="1"/>
          </p:cNvSpPr>
          <p:nvPr>
            <p:ph type="ftr" sz="quarter" idx="3"/>
          </p:nvPr>
        </p:nvSpPr>
        <p:spPr>
          <a:xfrm>
            <a:off x="1189038" y="4760913"/>
            <a:ext cx="2895600" cy="274637"/>
          </a:xfrm>
          <a:prstGeom prst="rect">
            <a:avLst/>
          </a:prstGeom>
        </p:spPr>
        <p:txBody>
          <a:bodyPr vert="horz" lIns="0" tIns="45720" rIns="91440" bIns="45720" rtlCol="0" anchor="ctr"/>
          <a:lstStyle>
            <a:lvl1pPr algn="l" fontAlgn="auto">
              <a:spcBef>
                <a:spcPts val="0"/>
              </a:spcBef>
              <a:spcAft>
                <a:spcPts val="0"/>
              </a:spcAft>
              <a:defRPr sz="800">
                <a:solidFill>
                  <a:schemeClr val="tx1">
                    <a:tint val="75000"/>
                  </a:schemeClr>
                </a:solidFill>
                <a:latin typeface="+mn-lt"/>
                <a:ea typeface="+mn-ea"/>
                <a:cs typeface="+mn-cs"/>
              </a:defRPr>
            </a:lvl1pPr>
          </a:lstStyle>
          <a:p>
            <a:pPr>
              <a:defRPr/>
            </a:pPr>
            <a:r>
              <a:rPr lang="en-US" dirty="0"/>
              <a:t>NCR Confidential</a:t>
            </a:r>
          </a:p>
        </p:txBody>
      </p:sp>
      <p:sp>
        <p:nvSpPr>
          <p:cNvPr id="3" name="Date Placeholder 2"/>
          <p:cNvSpPr>
            <a:spLocks noGrp="1"/>
          </p:cNvSpPr>
          <p:nvPr>
            <p:ph type="dt" sz="half" idx="2"/>
          </p:nvPr>
        </p:nvSpPr>
        <p:spPr>
          <a:xfrm>
            <a:off x="474663" y="4760913"/>
            <a:ext cx="690562" cy="274637"/>
          </a:xfrm>
          <a:prstGeom prst="rect">
            <a:avLst/>
          </a:prstGeom>
        </p:spPr>
        <p:txBody>
          <a:bodyPr vert="horz" lIns="0" tIns="45720" rIns="91440" bIns="45720" rtlCol="0" anchor="ctr"/>
          <a:lstStyle>
            <a:lvl1pPr algn="l" fontAlgn="auto">
              <a:spcBef>
                <a:spcPts val="0"/>
              </a:spcBef>
              <a:spcAft>
                <a:spcPts val="0"/>
              </a:spcAft>
              <a:defRPr sz="800">
                <a:solidFill>
                  <a:schemeClr val="tx2"/>
                </a:solidFill>
                <a:latin typeface="+mn-lt"/>
                <a:ea typeface="+mn-ea"/>
                <a:cs typeface="+mn-cs"/>
              </a:defRPr>
            </a:lvl1pPr>
          </a:lstStyle>
          <a:p>
            <a:pPr>
              <a:defRPr/>
            </a:pPr>
            <a:fld id="{CBE5761F-B4CA-4BD7-8902-27B61AEAA396}" type="datetime1">
              <a:rPr lang="en-US" smtClean="0"/>
              <a:t>10/19/2016</a:t>
            </a:fld>
            <a:endParaRPr lang="en-US" dirty="0"/>
          </a:p>
        </p:txBody>
      </p:sp>
      <p:sp>
        <p:nvSpPr>
          <p:cNvPr id="1028" name="TextBox 13"/>
          <p:cNvSpPr txBox="1">
            <a:spLocks noChangeArrowheads="1"/>
          </p:cNvSpPr>
          <p:nvPr/>
        </p:nvSpPr>
        <p:spPr bwMode="auto">
          <a:xfrm>
            <a:off x="2139950" y="-1412875"/>
            <a:ext cx="29749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charset="0"/>
                <a:cs typeface="ＭＳ Ｐゴシック" charset="0"/>
              </a:defRPr>
            </a:lvl1pPr>
            <a:lvl2pPr marL="742950" indent="-285750">
              <a:defRPr>
                <a:solidFill>
                  <a:schemeClr val="tx1"/>
                </a:solidFill>
                <a:latin typeface="Arial" charset="0"/>
                <a:ea typeface="ＭＳ Ｐゴシック" charset="0"/>
              </a:defRPr>
            </a:lvl2pPr>
            <a:lvl3pPr marL="1143000" indent="-228600">
              <a:defRPr>
                <a:solidFill>
                  <a:schemeClr val="tx1"/>
                </a:solidFill>
                <a:latin typeface="Arial" charset="0"/>
                <a:ea typeface="ＭＳ Ｐゴシック" charset="0"/>
              </a:defRPr>
            </a:lvl3pPr>
            <a:lvl4pPr marL="1600200" indent="-228600">
              <a:defRPr>
                <a:solidFill>
                  <a:schemeClr val="tx1"/>
                </a:solidFill>
                <a:latin typeface="Arial" charset="0"/>
                <a:ea typeface="ＭＳ Ｐゴシック" charset="0"/>
              </a:defRPr>
            </a:lvl4pPr>
            <a:lvl5pPr marL="2057400" indent="-228600">
              <a:defRPr>
                <a:solidFill>
                  <a:schemeClr val="tx1"/>
                </a:solidFill>
                <a:latin typeface="Arial" charset="0"/>
                <a:ea typeface="ＭＳ Ｐゴシック" charset="0"/>
              </a:defRPr>
            </a:lvl5pPr>
            <a:lvl6pPr marL="2514600" indent="-228600" fontAlgn="base">
              <a:spcBef>
                <a:spcPct val="0"/>
              </a:spcBef>
              <a:spcAft>
                <a:spcPct val="0"/>
              </a:spcAft>
              <a:defRPr>
                <a:solidFill>
                  <a:schemeClr val="tx1"/>
                </a:solidFill>
                <a:latin typeface="Arial" charset="0"/>
                <a:ea typeface="ＭＳ Ｐゴシック" charset="0"/>
              </a:defRPr>
            </a:lvl6pPr>
            <a:lvl7pPr marL="2971800" indent="-228600" fontAlgn="base">
              <a:spcBef>
                <a:spcPct val="0"/>
              </a:spcBef>
              <a:spcAft>
                <a:spcPct val="0"/>
              </a:spcAft>
              <a:defRPr>
                <a:solidFill>
                  <a:schemeClr val="tx1"/>
                </a:solidFill>
                <a:latin typeface="Arial" charset="0"/>
                <a:ea typeface="ＭＳ Ｐゴシック" charset="0"/>
              </a:defRPr>
            </a:lvl7pPr>
            <a:lvl8pPr marL="3429000" indent="-228600" fontAlgn="base">
              <a:spcBef>
                <a:spcPct val="0"/>
              </a:spcBef>
              <a:spcAft>
                <a:spcPct val="0"/>
              </a:spcAft>
              <a:defRPr>
                <a:solidFill>
                  <a:schemeClr val="tx1"/>
                </a:solidFill>
                <a:latin typeface="Arial" charset="0"/>
                <a:ea typeface="ＭＳ Ｐゴシック" charset="0"/>
              </a:defRPr>
            </a:lvl8pPr>
            <a:lvl9pPr marL="3886200" indent="-228600" fontAlgn="base">
              <a:spcBef>
                <a:spcPct val="0"/>
              </a:spcBef>
              <a:spcAft>
                <a:spcPct val="0"/>
              </a:spcAft>
              <a:defRPr>
                <a:solidFill>
                  <a:schemeClr val="tx1"/>
                </a:solidFill>
                <a:latin typeface="Arial" charset="0"/>
                <a:ea typeface="ＭＳ Ｐゴシック" charset="0"/>
              </a:defRPr>
            </a:lvl9pPr>
          </a:lstStyle>
          <a:p>
            <a:pPr>
              <a:defRPr/>
            </a:pPr>
            <a:endParaRPr lang="en-US"/>
          </a:p>
        </p:txBody>
      </p:sp>
      <p:sp>
        <p:nvSpPr>
          <p:cNvPr id="11" name="Slide Number Placeholder 10"/>
          <p:cNvSpPr>
            <a:spLocks noGrp="1"/>
          </p:cNvSpPr>
          <p:nvPr>
            <p:ph type="sldNum" sz="quarter" idx="4"/>
          </p:nvPr>
        </p:nvSpPr>
        <p:spPr>
          <a:xfrm>
            <a:off x="8612188" y="4803775"/>
            <a:ext cx="236537" cy="230188"/>
          </a:xfrm>
          <a:prstGeom prst="rect">
            <a:avLst/>
          </a:prstGeom>
        </p:spPr>
        <p:txBody>
          <a:bodyPr vert="horz" lIns="0" tIns="61200" rIns="0" bIns="0" rtlCol="0" anchor="t" anchorCtr="0"/>
          <a:lstStyle>
            <a:lvl1pPr algn="ctr" fontAlgn="auto">
              <a:spcBef>
                <a:spcPts val="0"/>
              </a:spcBef>
              <a:spcAft>
                <a:spcPts val="0"/>
              </a:spcAft>
              <a:defRPr sz="800">
                <a:solidFill>
                  <a:schemeClr val="tx2"/>
                </a:solidFill>
                <a:latin typeface="+mn-lt"/>
                <a:ea typeface="+mn-ea"/>
                <a:cs typeface="+mn-cs"/>
              </a:defRPr>
            </a:lvl1pPr>
          </a:lstStyle>
          <a:p>
            <a:pPr>
              <a:defRPr/>
            </a:pPr>
            <a:fld id="{84DCB2BA-4BCB-CF43-ABD4-1009447527EC}" type="slidenum">
              <a:rPr lang="en-US" smtClean="0"/>
              <a:pPr>
                <a:defRPr/>
              </a:pPr>
              <a:t>‹#›</a:t>
            </a:fld>
            <a:endParaRPr lang="en-US" dirty="0"/>
          </a:p>
        </p:txBody>
      </p:sp>
      <p:sp>
        <p:nvSpPr>
          <p:cNvPr id="6" name="Text Placeholder 5"/>
          <p:cNvSpPr>
            <a:spLocks noGrp="1"/>
          </p:cNvSpPr>
          <p:nvPr>
            <p:ph type="body" idx="1"/>
          </p:nvPr>
        </p:nvSpPr>
        <p:spPr>
          <a:xfrm>
            <a:off x="474663" y="106560"/>
            <a:ext cx="8229600" cy="3394075"/>
          </a:xfrm>
          <a:prstGeom prst="rect">
            <a:avLst/>
          </a:prstGeom>
        </p:spPr>
        <p:txBody>
          <a:bodyPr vert="horz" lIns="0" tIns="9144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031" name="Picture 3" descr="GreenRibbon2.PNG"/>
          <p:cNvPicPr>
            <a:picLocks noChangeAspect="1"/>
          </p:cNvPicPr>
          <p:nvPr/>
        </p:nvPicPr>
        <p:blipFill rotWithShape="1">
          <a:blip r:embed="rId37" cstate="print">
            <a:extLst>
              <a:ext uri="{28A0092B-C50C-407E-A947-70E740481C1C}">
                <a14:useLocalDpi xmlns:a14="http://schemas.microsoft.com/office/drawing/2010/main"/>
              </a:ext>
            </a:extLst>
          </a:blip>
          <a:srcRect/>
          <a:stretch/>
        </p:blipFill>
        <p:spPr bwMode="auto">
          <a:xfrm>
            <a:off x="0" y="0"/>
            <a:ext cx="252412"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31" r:id="rId1"/>
    <p:sldLayoutId id="2147483732" r:id="rId2"/>
    <p:sldLayoutId id="2147483733" r:id="rId3"/>
    <p:sldLayoutId id="2147483722" r:id="rId4"/>
    <p:sldLayoutId id="2147483723" r:id="rId5"/>
    <p:sldLayoutId id="2147483740" r:id="rId6"/>
    <p:sldLayoutId id="2147483741" r:id="rId7"/>
    <p:sldLayoutId id="2147483724" r:id="rId8"/>
    <p:sldLayoutId id="2147483725" r:id="rId9"/>
    <p:sldLayoutId id="2147483726" r:id="rId10"/>
    <p:sldLayoutId id="2147483727" r:id="rId11"/>
    <p:sldLayoutId id="2147483728" r:id="rId12"/>
    <p:sldLayoutId id="2147483742" r:id="rId13"/>
    <p:sldLayoutId id="2147483734" r:id="rId14"/>
    <p:sldLayoutId id="2147483735" r:id="rId15"/>
    <p:sldLayoutId id="2147483736" r:id="rId16"/>
    <p:sldLayoutId id="2147483729" r:id="rId17"/>
    <p:sldLayoutId id="2147483730" r:id="rId18"/>
    <p:sldLayoutId id="2147483737" r:id="rId19"/>
    <p:sldLayoutId id="2147483738" r:id="rId20"/>
    <p:sldLayoutId id="2147483739" r:id="rId21"/>
    <p:sldLayoutId id="2147483744" r:id="rId22"/>
    <p:sldLayoutId id="2147483766" r:id="rId23"/>
    <p:sldLayoutId id="2147483771" r:id="rId24"/>
    <p:sldLayoutId id="2147483772" r:id="rId25"/>
    <p:sldLayoutId id="2147483773" r:id="rId26"/>
    <p:sldLayoutId id="2147483774" r:id="rId27"/>
    <p:sldLayoutId id="2147483776" r:id="rId28"/>
    <p:sldLayoutId id="2147483779" r:id="rId29"/>
    <p:sldLayoutId id="2147483783" r:id="rId30"/>
    <p:sldLayoutId id="2147483787" r:id="rId31"/>
    <p:sldLayoutId id="2147483788" r:id="rId32"/>
    <p:sldLayoutId id="2147483789" r:id="rId33"/>
    <p:sldLayoutId id="2147483790" r:id="rId34"/>
    <p:sldLayoutId id="2147483791" r:id="rId35"/>
  </p:sldLayoutIdLst>
  <p:hf hdr="0"/>
  <p:txStyles>
    <p:titleStyle>
      <a:lvl1pPr algn="l" defTabSz="457200" rtl="0" eaLnBrk="1" fontAlgn="base" hangingPunct="1">
        <a:spcBef>
          <a:spcPct val="0"/>
        </a:spcBef>
        <a:spcAft>
          <a:spcPct val="0"/>
        </a:spcAft>
        <a:defRPr sz="4400" kern="1200">
          <a:solidFill>
            <a:schemeClr val="tx1"/>
          </a:solidFill>
          <a:latin typeface="Arial"/>
          <a:ea typeface="ＭＳ Ｐゴシック" charset="0"/>
          <a:cs typeface="Arial"/>
        </a:defRPr>
      </a:lvl1pPr>
      <a:lvl2pPr algn="l" defTabSz="457200" rtl="0" eaLnBrk="1" fontAlgn="base" hangingPunct="1">
        <a:spcBef>
          <a:spcPct val="0"/>
        </a:spcBef>
        <a:spcAft>
          <a:spcPct val="0"/>
        </a:spcAft>
        <a:defRPr sz="4400">
          <a:solidFill>
            <a:schemeClr val="tx1"/>
          </a:solidFill>
          <a:latin typeface="Arial" charset="0"/>
          <a:ea typeface="ＭＳ Ｐゴシック" charset="0"/>
        </a:defRPr>
      </a:lvl2pPr>
      <a:lvl3pPr algn="l" defTabSz="457200" rtl="0" eaLnBrk="1" fontAlgn="base" hangingPunct="1">
        <a:spcBef>
          <a:spcPct val="0"/>
        </a:spcBef>
        <a:spcAft>
          <a:spcPct val="0"/>
        </a:spcAft>
        <a:defRPr sz="4400">
          <a:solidFill>
            <a:schemeClr val="tx1"/>
          </a:solidFill>
          <a:latin typeface="Arial" charset="0"/>
          <a:ea typeface="ＭＳ Ｐゴシック" charset="0"/>
        </a:defRPr>
      </a:lvl3pPr>
      <a:lvl4pPr algn="l" defTabSz="457200" rtl="0" eaLnBrk="1" fontAlgn="base" hangingPunct="1">
        <a:spcBef>
          <a:spcPct val="0"/>
        </a:spcBef>
        <a:spcAft>
          <a:spcPct val="0"/>
        </a:spcAft>
        <a:defRPr sz="4400">
          <a:solidFill>
            <a:schemeClr val="tx1"/>
          </a:solidFill>
          <a:latin typeface="Arial" charset="0"/>
          <a:ea typeface="ＭＳ Ｐゴシック" charset="0"/>
        </a:defRPr>
      </a:lvl4pPr>
      <a:lvl5pPr algn="l" defTabSz="457200" rtl="0" eaLnBrk="1" fontAlgn="base" hangingPunct="1">
        <a:spcBef>
          <a:spcPct val="0"/>
        </a:spcBef>
        <a:spcAft>
          <a:spcPct val="0"/>
        </a:spcAft>
        <a:defRPr sz="4400">
          <a:solidFill>
            <a:schemeClr val="tx1"/>
          </a:solidFill>
          <a:latin typeface="Arial" charset="0"/>
          <a:ea typeface="ＭＳ Ｐゴシック" charset="0"/>
        </a:defRPr>
      </a:lvl5pPr>
      <a:lvl6pPr marL="457200" algn="l" defTabSz="457200" rtl="0" eaLnBrk="1" fontAlgn="base" hangingPunct="1">
        <a:spcBef>
          <a:spcPct val="0"/>
        </a:spcBef>
        <a:spcAft>
          <a:spcPct val="0"/>
        </a:spcAft>
        <a:defRPr sz="4400">
          <a:solidFill>
            <a:schemeClr val="tx1"/>
          </a:solidFill>
          <a:latin typeface="Arial" charset="0"/>
          <a:ea typeface="ＭＳ Ｐゴシック" charset="0"/>
        </a:defRPr>
      </a:lvl6pPr>
      <a:lvl7pPr marL="914400" algn="l" defTabSz="457200" rtl="0" eaLnBrk="1" fontAlgn="base" hangingPunct="1">
        <a:spcBef>
          <a:spcPct val="0"/>
        </a:spcBef>
        <a:spcAft>
          <a:spcPct val="0"/>
        </a:spcAft>
        <a:defRPr sz="4400">
          <a:solidFill>
            <a:schemeClr val="tx1"/>
          </a:solidFill>
          <a:latin typeface="Arial" charset="0"/>
          <a:ea typeface="ＭＳ Ｐゴシック" charset="0"/>
        </a:defRPr>
      </a:lvl7pPr>
      <a:lvl8pPr marL="1371600" algn="l" defTabSz="457200" rtl="0" eaLnBrk="1" fontAlgn="base" hangingPunct="1">
        <a:spcBef>
          <a:spcPct val="0"/>
        </a:spcBef>
        <a:spcAft>
          <a:spcPct val="0"/>
        </a:spcAft>
        <a:defRPr sz="4400">
          <a:solidFill>
            <a:schemeClr val="tx1"/>
          </a:solidFill>
          <a:latin typeface="Arial" charset="0"/>
          <a:ea typeface="ＭＳ Ｐゴシック" charset="0"/>
        </a:defRPr>
      </a:lvl8pPr>
      <a:lvl9pPr marL="1828800" algn="l" defTabSz="457200" rtl="0" eaLnBrk="1" fontAlgn="base" hangingPunct="1">
        <a:spcBef>
          <a:spcPct val="0"/>
        </a:spcBef>
        <a:spcAft>
          <a:spcPct val="0"/>
        </a:spcAft>
        <a:defRPr sz="4400">
          <a:solidFill>
            <a:schemeClr val="tx1"/>
          </a:solidFill>
          <a:latin typeface="Arial" charset="0"/>
          <a:ea typeface="ＭＳ Ｐゴシック" charset="0"/>
        </a:defRPr>
      </a:lvl9pPr>
    </p:titleStyle>
    <p:bodyStyle>
      <a:lvl1pPr marL="342900" indent="-342900" algn="l" defTabSz="457200" rtl="0" eaLnBrk="1" fontAlgn="base" hangingPunct="1">
        <a:lnSpc>
          <a:spcPct val="100000"/>
        </a:lnSpc>
        <a:spcBef>
          <a:spcPts val="400"/>
        </a:spcBef>
        <a:spcAft>
          <a:spcPts val="400"/>
        </a:spcAft>
        <a:buClr>
          <a:srgbClr val="54B948"/>
        </a:buClr>
        <a:buSzPct val="100000"/>
        <a:buFont typeface="Wingdings" pitchFamily="2" charset="2"/>
        <a:buChar char="§"/>
        <a:defRPr sz="3200" kern="1200" spc="-30">
          <a:solidFill>
            <a:srgbClr val="404040"/>
          </a:solidFill>
          <a:latin typeface="+mn-lt"/>
          <a:ea typeface="ＭＳ Ｐゴシック" charset="0"/>
          <a:cs typeface="ＭＳ Ｐゴシック" charset="0"/>
        </a:defRPr>
      </a:lvl1pPr>
      <a:lvl2pPr marL="742950" indent="-285750" algn="l" defTabSz="457200" rtl="0" eaLnBrk="1" fontAlgn="base" hangingPunct="1">
        <a:lnSpc>
          <a:spcPct val="100000"/>
        </a:lnSpc>
        <a:spcBef>
          <a:spcPts val="400"/>
        </a:spcBef>
        <a:spcAft>
          <a:spcPts val="400"/>
        </a:spcAft>
        <a:buClr>
          <a:srgbClr val="54B948"/>
        </a:buClr>
        <a:buSzPct val="100000"/>
        <a:buFont typeface="Wingdings" pitchFamily="2" charset="2"/>
        <a:buChar char="§"/>
        <a:defRPr sz="2000" kern="1200" spc="-30">
          <a:solidFill>
            <a:srgbClr val="404040"/>
          </a:solidFill>
          <a:latin typeface="+mn-lt"/>
          <a:ea typeface="ＭＳ Ｐゴシック" charset="0"/>
          <a:cs typeface="+mn-cs"/>
        </a:defRPr>
      </a:lvl2pPr>
      <a:lvl3pPr marL="1143000" indent="-228600" algn="l" defTabSz="457200" rtl="0" eaLnBrk="1" fontAlgn="base" hangingPunct="1">
        <a:lnSpc>
          <a:spcPct val="100000"/>
        </a:lnSpc>
        <a:spcBef>
          <a:spcPts val="400"/>
        </a:spcBef>
        <a:spcAft>
          <a:spcPts val="400"/>
        </a:spcAft>
        <a:buClr>
          <a:srgbClr val="54B948"/>
        </a:buClr>
        <a:buSzPct val="100000"/>
        <a:buFont typeface="Wingdings" pitchFamily="2" charset="2"/>
        <a:buChar char="§"/>
        <a:defRPr kern="1200" spc="-30">
          <a:solidFill>
            <a:srgbClr val="404040"/>
          </a:solidFill>
          <a:latin typeface="+mn-lt"/>
          <a:ea typeface="ＭＳ Ｐゴシック" charset="0"/>
          <a:cs typeface="+mn-cs"/>
        </a:defRPr>
      </a:lvl3pPr>
      <a:lvl4pPr marL="1600200" indent="-228600" algn="l" defTabSz="457200" rtl="0" eaLnBrk="1" fontAlgn="base" hangingPunct="1">
        <a:lnSpc>
          <a:spcPct val="100000"/>
        </a:lnSpc>
        <a:spcBef>
          <a:spcPts val="400"/>
        </a:spcBef>
        <a:spcAft>
          <a:spcPts val="400"/>
        </a:spcAft>
        <a:buClr>
          <a:srgbClr val="54B948"/>
        </a:buClr>
        <a:buSzPct val="100000"/>
        <a:buFont typeface="Wingdings" pitchFamily="2" charset="2"/>
        <a:buChar char="§"/>
        <a:defRPr sz="1600" kern="1200" spc="-30">
          <a:solidFill>
            <a:srgbClr val="404040"/>
          </a:solidFill>
          <a:latin typeface="+mn-lt"/>
          <a:ea typeface="ＭＳ Ｐゴシック" charset="0"/>
          <a:cs typeface="+mn-cs"/>
        </a:defRPr>
      </a:lvl4pPr>
      <a:lvl5pPr marL="2057400" indent="-228600" algn="l" defTabSz="457200" rtl="0" eaLnBrk="1" fontAlgn="base" hangingPunct="1">
        <a:lnSpc>
          <a:spcPct val="100000"/>
        </a:lnSpc>
        <a:spcBef>
          <a:spcPts val="400"/>
        </a:spcBef>
        <a:spcAft>
          <a:spcPts val="400"/>
        </a:spcAft>
        <a:buClr>
          <a:srgbClr val="54B948"/>
        </a:buClr>
        <a:buSzPct val="100000"/>
        <a:buFont typeface="Wingdings" pitchFamily="2" charset="2"/>
        <a:buChar char="§"/>
        <a:defRPr sz="1400" kern="1200" spc="-30">
          <a:solidFill>
            <a:srgbClr val="404040"/>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62000" y="295275"/>
            <a:ext cx="7924602" cy="428625"/>
          </a:xfrm>
          <a:prstGeom prst="rect">
            <a:avLst/>
          </a:prstGeom>
        </p:spPr>
        <p:txBody>
          <a:bodyPr vert="horz" lIns="57150" tIns="28575" rIns="57150" bIns="28575" rtlCol="0" anchor="t" anchorCtr="0">
            <a:noAutofit/>
          </a:bodyPr>
          <a:lstStyle/>
          <a:p>
            <a:r>
              <a:rPr lang="en-US" dirty="0"/>
              <a:t>Click to edit master title style</a:t>
            </a:r>
          </a:p>
        </p:txBody>
      </p:sp>
      <p:sp>
        <p:nvSpPr>
          <p:cNvPr id="3" name="Text Placeholder 2"/>
          <p:cNvSpPr>
            <a:spLocks noGrp="1"/>
          </p:cNvSpPr>
          <p:nvPr>
            <p:ph type="body" idx="1"/>
          </p:nvPr>
        </p:nvSpPr>
        <p:spPr>
          <a:xfrm>
            <a:off x="762000" y="917278"/>
            <a:ext cx="7924602" cy="3308945"/>
          </a:xfrm>
          <a:prstGeom prst="rect">
            <a:avLst/>
          </a:prstGeom>
        </p:spPr>
        <p:txBody>
          <a:bodyPr vert="horz" lIns="57150" tIns="28575" rIns="57150" bIns="28575"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6553399" y="4767461"/>
            <a:ext cx="2133203" cy="273844"/>
          </a:xfrm>
          <a:prstGeom prst="rect">
            <a:avLst/>
          </a:prstGeom>
        </p:spPr>
        <p:txBody>
          <a:bodyPr vert="horz" lIns="57150" tIns="28575" rIns="57150" bIns="28575" rtlCol="0" anchor="ctr"/>
          <a:lstStyle>
            <a:lvl1pPr algn="r">
              <a:defRPr sz="900" b="1">
                <a:solidFill>
                  <a:srgbClr val="646464"/>
                </a:solidFill>
                <a:latin typeface="Arial" pitchFamily="34" charset="0"/>
                <a:cs typeface="Arial" pitchFamily="34" charset="0"/>
              </a:defRPr>
            </a:lvl1pPr>
          </a:lstStyle>
          <a:p>
            <a:pPr defTabSz="816388" fontAlgn="auto">
              <a:spcBef>
                <a:spcPts val="0"/>
              </a:spcBef>
              <a:spcAft>
                <a:spcPts val="0"/>
              </a:spcAft>
            </a:pPr>
            <a:fld id="{2A35049D-DB52-454A-B8E6-A59A17E9EA13}" type="slidenum">
              <a:rPr lang="en-US" smtClean="0"/>
              <a:pPr defTabSz="816388" fontAlgn="auto">
                <a:spcBef>
                  <a:spcPts val="0"/>
                </a:spcBef>
                <a:spcAft>
                  <a:spcPts val="0"/>
                </a:spcAft>
              </a:pPr>
              <a:t>‹#›</a:t>
            </a:fld>
            <a:endParaRPr lang="en-US" dirty="0"/>
          </a:p>
        </p:txBody>
      </p:sp>
      <p:sp>
        <p:nvSpPr>
          <p:cNvPr id="8" name="Footer Placeholder 4"/>
          <p:cNvSpPr>
            <a:spLocks noGrp="1"/>
          </p:cNvSpPr>
          <p:nvPr>
            <p:ph type="ftr" sz="quarter" idx="3"/>
          </p:nvPr>
        </p:nvSpPr>
        <p:spPr>
          <a:xfrm>
            <a:off x="3124399" y="4767461"/>
            <a:ext cx="2895203" cy="273844"/>
          </a:xfrm>
          <a:prstGeom prst="rect">
            <a:avLst/>
          </a:prstGeom>
        </p:spPr>
        <p:txBody>
          <a:bodyPr lIns="57150" tIns="28575" rIns="57150" bIns="28575" anchor="ctr" anchorCtr="0"/>
          <a:lstStyle>
            <a:lvl1pPr algn="ctr">
              <a:defRPr sz="900" b="1">
                <a:solidFill>
                  <a:srgbClr val="54B948"/>
                </a:solidFill>
                <a:latin typeface="Arial" pitchFamily="34" charset="0"/>
                <a:cs typeface="Arial" pitchFamily="34" charset="0"/>
              </a:defRPr>
            </a:lvl1pPr>
          </a:lstStyle>
          <a:p>
            <a:pPr defTabSz="816388" fontAlgn="auto">
              <a:spcBef>
                <a:spcPts val="0"/>
              </a:spcBef>
              <a:spcAft>
                <a:spcPts val="0"/>
              </a:spcAft>
            </a:pPr>
            <a:r>
              <a:rPr lang="en-US"/>
              <a:t>NCR Confidential</a:t>
            </a:r>
            <a:endParaRPr lang="en-US" dirty="0"/>
          </a:p>
        </p:txBody>
      </p:sp>
      <p:pic>
        <p:nvPicPr>
          <p:cNvPr id="9" name="Picture 8" descr="GreenRibbon.png"/>
          <p:cNvPicPr>
            <a:picLocks noChangeAspect="1"/>
          </p:cNvPicPr>
          <p:nvPr userDrawn="1"/>
        </p:nvPicPr>
        <p:blipFill rotWithShape="1">
          <a:blip r:embed="rId18" cstate="email">
            <a:extLst>
              <a:ext uri="{28A0092B-C50C-407E-A947-70E740481C1C}">
                <a14:useLocalDpi xmlns:a14="http://schemas.microsoft.com/office/drawing/2010/main"/>
              </a:ext>
            </a:extLst>
          </a:blip>
          <a:srcRect/>
          <a:stretch/>
        </p:blipFill>
        <p:spPr>
          <a:xfrm>
            <a:off x="-47625" y="-9525"/>
            <a:ext cx="608504" cy="5153025"/>
          </a:xfrm>
          <a:prstGeom prst="rect">
            <a:avLst/>
          </a:prstGeom>
        </p:spPr>
      </p:pic>
    </p:spTree>
    <p:extLst>
      <p:ext uri="{BB962C8B-B14F-4D97-AF65-F5344CB8AC3E}">
        <p14:creationId xmlns:p14="http://schemas.microsoft.com/office/powerpoint/2010/main" val="1880339925"/>
      </p:ext>
    </p:extLst>
  </p:cSld>
  <p:clrMap bg1="lt1" tx1="dk1" bg2="lt2" tx2="dk2" accent1="accent1" accent2="accent2" accent3="accent3" accent4="accent4" accent5="accent5" accent6="accent6" hlink="hlink" folHlink="folHlink"/>
  <p:sldLayoutIdLst>
    <p:sldLayoutId id="2147483747" r:id="rId1"/>
    <p:sldLayoutId id="2147483748" r:id="rId2"/>
    <p:sldLayoutId id="2147483749" r:id="rId3"/>
    <p:sldLayoutId id="2147483750" r:id="rId4"/>
    <p:sldLayoutId id="2147483752" r:id="rId5"/>
    <p:sldLayoutId id="2147483753" r:id="rId6"/>
    <p:sldLayoutId id="2147483754" r:id="rId7"/>
    <p:sldLayoutId id="2147483755" r:id="rId8"/>
    <p:sldLayoutId id="2147483756" r:id="rId9"/>
    <p:sldLayoutId id="2147483757" r:id="rId10"/>
    <p:sldLayoutId id="2147483759" r:id="rId11"/>
    <p:sldLayoutId id="2147483760" r:id="rId12"/>
    <p:sldLayoutId id="2147483761" r:id="rId13"/>
    <p:sldLayoutId id="2147483762" r:id="rId14"/>
    <p:sldLayoutId id="2147483763" r:id="rId15"/>
    <p:sldLayoutId id="2147483764" r:id="rId16"/>
  </p:sldLayoutIdLst>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hf hdr="0" dt="0"/>
  <p:txStyles>
    <p:titleStyle>
      <a:lvl1pPr algn="l" defTabSz="571500" rtl="0" eaLnBrk="1" latinLnBrk="0" hangingPunct="1">
        <a:spcBef>
          <a:spcPct val="0"/>
        </a:spcBef>
        <a:buNone/>
        <a:defRPr sz="2800" b="1" kern="1200" cap="none" baseline="0">
          <a:solidFill>
            <a:srgbClr val="646464"/>
          </a:solidFill>
          <a:latin typeface="Arial" pitchFamily="34" charset="0"/>
          <a:ea typeface="+mj-ea"/>
          <a:cs typeface="Arial" pitchFamily="34" charset="0"/>
        </a:defRPr>
      </a:lvl1pPr>
    </p:titleStyle>
    <p:bodyStyle>
      <a:lvl1pPr marL="142875" indent="-142875" algn="l" defTabSz="571500" rtl="0" eaLnBrk="1" latinLnBrk="0" hangingPunct="1">
        <a:spcBef>
          <a:spcPts val="375"/>
        </a:spcBef>
        <a:spcAft>
          <a:spcPts val="375"/>
        </a:spcAft>
        <a:buClr>
          <a:srgbClr val="54B948"/>
        </a:buClr>
        <a:buFont typeface="Arial" pitchFamily="34" charset="0"/>
        <a:buChar char="•"/>
        <a:defRPr sz="1800" kern="1200">
          <a:solidFill>
            <a:srgbClr val="646464"/>
          </a:solidFill>
          <a:latin typeface="Arial" pitchFamily="34" charset="0"/>
          <a:ea typeface="+mn-ea"/>
          <a:cs typeface="Arial" pitchFamily="34" charset="0"/>
        </a:defRPr>
      </a:lvl1pPr>
      <a:lvl2pPr marL="285750" indent="-142875" algn="l" defTabSz="571500" rtl="0" eaLnBrk="1" latinLnBrk="0" hangingPunct="1">
        <a:spcBef>
          <a:spcPts val="375"/>
        </a:spcBef>
        <a:spcAft>
          <a:spcPts val="375"/>
        </a:spcAft>
        <a:buClr>
          <a:srgbClr val="54B948"/>
        </a:buClr>
        <a:buFont typeface="Arial" pitchFamily="34" charset="0"/>
        <a:buChar char="•"/>
        <a:defRPr sz="1500" kern="1200">
          <a:solidFill>
            <a:srgbClr val="646464"/>
          </a:solidFill>
          <a:latin typeface="Arial" pitchFamily="34" charset="0"/>
          <a:ea typeface="+mn-ea"/>
          <a:cs typeface="Arial" pitchFamily="34" charset="0"/>
        </a:defRPr>
      </a:lvl2pPr>
      <a:lvl3pPr marL="390922" indent="-105172" algn="l" defTabSz="571500" rtl="0" eaLnBrk="1" latinLnBrk="0" hangingPunct="1">
        <a:spcBef>
          <a:spcPts val="375"/>
        </a:spcBef>
        <a:spcAft>
          <a:spcPts val="375"/>
        </a:spcAft>
        <a:buClr>
          <a:srgbClr val="54B948"/>
        </a:buClr>
        <a:buFont typeface="Arial" pitchFamily="34" charset="0"/>
        <a:buChar char="•"/>
        <a:defRPr sz="1300" kern="1200">
          <a:solidFill>
            <a:srgbClr val="646464"/>
          </a:solidFill>
          <a:latin typeface="Arial" pitchFamily="34" charset="0"/>
          <a:ea typeface="+mn-ea"/>
          <a:cs typeface="Arial" pitchFamily="34" charset="0"/>
        </a:defRPr>
      </a:lvl3pPr>
      <a:lvl4pPr marL="505024" indent="-114102" algn="l" defTabSz="571500" rtl="0" eaLnBrk="1" latinLnBrk="0" hangingPunct="1">
        <a:spcBef>
          <a:spcPts val="375"/>
        </a:spcBef>
        <a:spcAft>
          <a:spcPts val="375"/>
        </a:spcAft>
        <a:buClr>
          <a:srgbClr val="54B948"/>
        </a:buClr>
        <a:buFont typeface="Arial" pitchFamily="34" charset="0"/>
        <a:buChar char="•"/>
        <a:defRPr sz="1100" kern="1200">
          <a:solidFill>
            <a:srgbClr val="646464"/>
          </a:solidFill>
          <a:latin typeface="Arial" pitchFamily="34" charset="0"/>
          <a:ea typeface="+mn-ea"/>
          <a:cs typeface="Arial" pitchFamily="34" charset="0"/>
        </a:defRPr>
      </a:lvl4pPr>
      <a:lvl5pPr marL="609203" indent="-104180" algn="l" defTabSz="571500" rtl="0" eaLnBrk="1" latinLnBrk="0" hangingPunct="1">
        <a:spcBef>
          <a:spcPts val="375"/>
        </a:spcBef>
        <a:spcAft>
          <a:spcPts val="375"/>
        </a:spcAft>
        <a:buClr>
          <a:srgbClr val="54B948"/>
        </a:buClr>
        <a:buFont typeface="Arial" pitchFamily="34" charset="0"/>
        <a:buChar char="•"/>
        <a:defRPr sz="1000" kern="1200">
          <a:solidFill>
            <a:srgbClr val="646464"/>
          </a:solidFill>
          <a:latin typeface="Arial" pitchFamily="34" charset="0"/>
          <a:ea typeface="+mn-ea"/>
          <a:cs typeface="Arial" pitchFamily="34" charset="0"/>
        </a:defRPr>
      </a:lvl5pPr>
      <a:lvl6pPr marL="1571625" indent="-142875" algn="l" defTabSz="571500" rtl="0" eaLnBrk="1" latinLnBrk="0" hangingPunct="1">
        <a:spcBef>
          <a:spcPct val="20000"/>
        </a:spcBef>
        <a:buFont typeface="Arial" pitchFamily="34" charset="0"/>
        <a:buChar char="•"/>
        <a:defRPr sz="1300" kern="1200">
          <a:solidFill>
            <a:schemeClr val="tx1"/>
          </a:solidFill>
          <a:latin typeface="+mn-lt"/>
          <a:ea typeface="+mn-ea"/>
          <a:cs typeface="+mn-cs"/>
        </a:defRPr>
      </a:lvl6pPr>
      <a:lvl7pPr marL="1857375" indent="-142875" algn="l" defTabSz="571500" rtl="0" eaLnBrk="1" latinLnBrk="0" hangingPunct="1">
        <a:spcBef>
          <a:spcPct val="20000"/>
        </a:spcBef>
        <a:buFont typeface="Arial" pitchFamily="34" charset="0"/>
        <a:buChar char="•"/>
        <a:defRPr sz="1300" kern="1200">
          <a:solidFill>
            <a:schemeClr val="tx1"/>
          </a:solidFill>
          <a:latin typeface="+mn-lt"/>
          <a:ea typeface="+mn-ea"/>
          <a:cs typeface="+mn-cs"/>
        </a:defRPr>
      </a:lvl7pPr>
      <a:lvl8pPr marL="2143125" indent="-142875" algn="l" defTabSz="571500" rtl="0" eaLnBrk="1" latinLnBrk="0" hangingPunct="1">
        <a:spcBef>
          <a:spcPct val="20000"/>
        </a:spcBef>
        <a:buFont typeface="Arial" pitchFamily="34" charset="0"/>
        <a:buChar char="•"/>
        <a:defRPr sz="1300" kern="1200">
          <a:solidFill>
            <a:schemeClr val="tx1"/>
          </a:solidFill>
          <a:latin typeface="+mn-lt"/>
          <a:ea typeface="+mn-ea"/>
          <a:cs typeface="+mn-cs"/>
        </a:defRPr>
      </a:lvl8pPr>
      <a:lvl9pPr marL="2428875" indent="-142875" algn="l" defTabSz="571500" rtl="0" eaLnBrk="1" latinLnBrk="0" hangingPunct="1">
        <a:spcBef>
          <a:spcPct val="20000"/>
        </a:spcBef>
        <a:buFont typeface="Arial" pitchFamily="34" charset="0"/>
        <a:buChar char="•"/>
        <a:defRPr sz="1300" kern="1200">
          <a:solidFill>
            <a:schemeClr val="tx1"/>
          </a:solidFill>
          <a:latin typeface="+mn-lt"/>
          <a:ea typeface="+mn-ea"/>
          <a:cs typeface="+mn-cs"/>
        </a:defRPr>
      </a:lvl9pPr>
    </p:bodyStyle>
    <p:otherStyle>
      <a:defPPr>
        <a:defRPr lang="en-US"/>
      </a:defPPr>
      <a:lvl1pPr marL="0" algn="l" defTabSz="571500" rtl="0" eaLnBrk="1" latinLnBrk="0" hangingPunct="1">
        <a:defRPr sz="1100" kern="1200">
          <a:solidFill>
            <a:schemeClr val="tx1"/>
          </a:solidFill>
          <a:latin typeface="+mn-lt"/>
          <a:ea typeface="+mn-ea"/>
          <a:cs typeface="+mn-cs"/>
        </a:defRPr>
      </a:lvl1pPr>
      <a:lvl2pPr marL="285750" algn="l" defTabSz="571500" rtl="0" eaLnBrk="1" latinLnBrk="0" hangingPunct="1">
        <a:defRPr sz="1100" kern="1200">
          <a:solidFill>
            <a:schemeClr val="tx1"/>
          </a:solidFill>
          <a:latin typeface="+mn-lt"/>
          <a:ea typeface="+mn-ea"/>
          <a:cs typeface="+mn-cs"/>
        </a:defRPr>
      </a:lvl2pPr>
      <a:lvl3pPr marL="571500" algn="l" defTabSz="571500" rtl="0" eaLnBrk="1" latinLnBrk="0" hangingPunct="1">
        <a:defRPr sz="1100" kern="1200">
          <a:solidFill>
            <a:schemeClr val="tx1"/>
          </a:solidFill>
          <a:latin typeface="+mn-lt"/>
          <a:ea typeface="+mn-ea"/>
          <a:cs typeface="+mn-cs"/>
        </a:defRPr>
      </a:lvl3pPr>
      <a:lvl4pPr marL="857250" algn="l" defTabSz="571500" rtl="0" eaLnBrk="1" latinLnBrk="0" hangingPunct="1">
        <a:defRPr sz="1100" kern="1200">
          <a:solidFill>
            <a:schemeClr val="tx1"/>
          </a:solidFill>
          <a:latin typeface="+mn-lt"/>
          <a:ea typeface="+mn-ea"/>
          <a:cs typeface="+mn-cs"/>
        </a:defRPr>
      </a:lvl4pPr>
      <a:lvl5pPr marL="1143000" algn="l" defTabSz="571500" rtl="0" eaLnBrk="1" latinLnBrk="0" hangingPunct="1">
        <a:defRPr sz="1100" kern="1200">
          <a:solidFill>
            <a:schemeClr val="tx1"/>
          </a:solidFill>
          <a:latin typeface="+mn-lt"/>
          <a:ea typeface="+mn-ea"/>
          <a:cs typeface="+mn-cs"/>
        </a:defRPr>
      </a:lvl5pPr>
      <a:lvl6pPr marL="1428750" algn="l" defTabSz="571500" rtl="0" eaLnBrk="1" latinLnBrk="0" hangingPunct="1">
        <a:defRPr sz="1100" kern="1200">
          <a:solidFill>
            <a:schemeClr val="tx1"/>
          </a:solidFill>
          <a:latin typeface="+mn-lt"/>
          <a:ea typeface="+mn-ea"/>
          <a:cs typeface="+mn-cs"/>
        </a:defRPr>
      </a:lvl6pPr>
      <a:lvl7pPr marL="1714500" algn="l" defTabSz="571500" rtl="0" eaLnBrk="1" latinLnBrk="0" hangingPunct="1">
        <a:defRPr sz="1100" kern="1200">
          <a:solidFill>
            <a:schemeClr val="tx1"/>
          </a:solidFill>
          <a:latin typeface="+mn-lt"/>
          <a:ea typeface="+mn-ea"/>
          <a:cs typeface="+mn-cs"/>
        </a:defRPr>
      </a:lvl7pPr>
      <a:lvl8pPr marL="2000250" algn="l" defTabSz="571500" rtl="0" eaLnBrk="1" latinLnBrk="0" hangingPunct="1">
        <a:defRPr sz="1100" kern="1200">
          <a:solidFill>
            <a:schemeClr val="tx1"/>
          </a:solidFill>
          <a:latin typeface="+mn-lt"/>
          <a:ea typeface="+mn-ea"/>
          <a:cs typeface="+mn-cs"/>
        </a:defRPr>
      </a:lvl8pPr>
      <a:lvl9pPr marL="2286000" algn="l" defTabSz="571500" rtl="0" eaLnBrk="1" latinLnBrk="0" hangingPunct="1">
        <a:defRPr sz="11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74663" y="206376"/>
            <a:ext cx="8393112"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222" tIns="45600" rIns="91222" bIns="45600" numCol="1" anchor="ctr" anchorCtr="0" compatLnSpc="1">
            <a:prstTxWarp prst="textNoShape">
              <a:avLst/>
            </a:prstTxWarp>
          </a:bodyPr>
          <a:lstStyle/>
          <a:p>
            <a:pPr lvl="0"/>
            <a:r>
              <a:rPr lang="en-US"/>
              <a:t>Click to edit Master title style</a:t>
            </a:r>
            <a:endParaRPr lang="en-US" dirty="0"/>
          </a:p>
        </p:txBody>
      </p:sp>
      <p:sp>
        <p:nvSpPr>
          <p:cNvPr id="1027" name="Text Placeholder 2"/>
          <p:cNvSpPr>
            <a:spLocks noGrp="1"/>
          </p:cNvSpPr>
          <p:nvPr>
            <p:ph type="body" idx="1"/>
          </p:nvPr>
        </p:nvSpPr>
        <p:spPr bwMode="auto">
          <a:xfrm>
            <a:off x="474664" y="1200162"/>
            <a:ext cx="83693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222" tIns="45600" rIns="91222" bIns="45600" numCol="1" anchor="t" anchorCtr="0" compatLnSpc="1">
            <a:prstTxWarp prst="textNoShape">
              <a:avLst/>
            </a:prstTxWarp>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29" name="TextBox 9"/>
          <p:cNvSpPr txBox="1">
            <a:spLocks noChangeArrowheads="1"/>
          </p:cNvSpPr>
          <p:nvPr/>
        </p:nvSpPr>
        <p:spPr bwMode="auto">
          <a:xfrm>
            <a:off x="614364" y="4767275"/>
            <a:ext cx="6108700" cy="369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22" tIns="45600" rIns="91222" bIns="4560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defTabSz="456098" fontAlgn="base">
              <a:spcBef>
                <a:spcPct val="0"/>
              </a:spcBef>
              <a:spcAft>
                <a:spcPct val="0"/>
              </a:spcAft>
            </a:pPr>
            <a:endParaRPr lang="en-US" sz="1800" dirty="0">
              <a:solidFill>
                <a:prstClr val="black"/>
              </a:solidFill>
              <a:latin typeface="Arial" pitchFamily="34" charset="0"/>
              <a:ea typeface="Arial Unicode MS" panose="020B0604020202020204" pitchFamily="34" charset="-128"/>
              <a:cs typeface="Arial" charset="0"/>
            </a:endParaRPr>
          </a:p>
        </p:txBody>
      </p:sp>
      <p:sp>
        <p:nvSpPr>
          <p:cNvPr id="11" name="Footer Placeholder 4"/>
          <p:cNvSpPr>
            <a:spLocks noGrp="1"/>
          </p:cNvSpPr>
          <p:nvPr>
            <p:ph type="ftr" sz="quarter" idx="3"/>
          </p:nvPr>
        </p:nvSpPr>
        <p:spPr>
          <a:xfrm>
            <a:off x="747713" y="4769205"/>
            <a:ext cx="6572250" cy="123159"/>
          </a:xfrm>
          <a:prstGeom prst="rect">
            <a:avLst/>
          </a:prstGeom>
        </p:spPr>
        <p:txBody>
          <a:bodyPr vert="horz" wrap="square" lIns="0" tIns="0" rIns="0" bIns="0" rtlCol="0" anchor="ctr">
            <a:spAutoFit/>
          </a:bodyPr>
          <a:lstStyle>
            <a:lvl1pPr algn="l" fontAlgn="auto">
              <a:spcBef>
                <a:spcPts val="0"/>
              </a:spcBef>
              <a:spcAft>
                <a:spcPts val="0"/>
              </a:spcAft>
              <a:defRPr sz="800" smtClean="0">
                <a:solidFill>
                  <a:srgbClr val="7F7F7F"/>
                </a:solidFill>
                <a:latin typeface="Arial"/>
                <a:ea typeface="Arial Unicode MS" panose="020B0604020202020204" pitchFamily="34" charset="-128"/>
                <a:cs typeface="Arial"/>
              </a:defRPr>
            </a:lvl1pPr>
          </a:lstStyle>
          <a:p>
            <a:r>
              <a:rPr lang="en-US"/>
              <a:t>NCR Confidential</a:t>
            </a:r>
          </a:p>
        </p:txBody>
      </p:sp>
      <p:sp>
        <p:nvSpPr>
          <p:cNvPr id="1031" name="fc" descr="Company Confidential"/>
          <p:cNvSpPr txBox="1">
            <a:spLocks noChangeArrowheads="1"/>
          </p:cNvSpPr>
          <p:nvPr/>
        </p:nvSpPr>
        <p:spPr bwMode="auto">
          <a:xfrm>
            <a:off x="650876" y="4867290"/>
            <a:ext cx="8505825" cy="245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22" tIns="45600" rIns="91222" bIns="4560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defTabSz="456098" fontAlgn="base">
              <a:spcBef>
                <a:spcPct val="0"/>
              </a:spcBef>
              <a:spcAft>
                <a:spcPct val="0"/>
              </a:spcAft>
            </a:pPr>
            <a:r>
              <a:rPr lang="en-US" sz="1000" b="1" dirty="0">
                <a:solidFill>
                  <a:srgbClr val="44A436"/>
                </a:solidFill>
                <a:latin typeface="Arial" pitchFamily="34" charset="0"/>
                <a:ea typeface="Arial Unicode MS" panose="020B0604020202020204" pitchFamily="34" charset="-128"/>
                <a:cs typeface="Arial" charset="0"/>
              </a:rPr>
              <a:t>NCR Confidential</a:t>
            </a:r>
          </a:p>
        </p:txBody>
      </p:sp>
      <p:sp>
        <p:nvSpPr>
          <p:cNvPr id="12" name="Slide Number Placeholder 10"/>
          <p:cNvSpPr>
            <a:spLocks noGrp="1"/>
          </p:cNvSpPr>
          <p:nvPr>
            <p:ph type="sldNum" sz="quarter" idx="4"/>
          </p:nvPr>
        </p:nvSpPr>
        <p:spPr>
          <a:xfrm>
            <a:off x="8764588" y="4790485"/>
            <a:ext cx="225302" cy="225302"/>
          </a:xfrm>
          <a:prstGeom prst="rect">
            <a:avLst/>
          </a:prstGeom>
          <a:solidFill>
            <a:srgbClr val="4FAC43"/>
          </a:solidFill>
        </p:spPr>
        <p:txBody>
          <a:bodyPr vert="horz" lIns="0" tIns="0" rIns="0" bIns="0" rtlCol="0" anchor="ctr" anchorCtr="0"/>
          <a:lstStyle>
            <a:lvl1pPr algn="ctr" fontAlgn="auto">
              <a:spcBef>
                <a:spcPts val="0"/>
              </a:spcBef>
              <a:spcAft>
                <a:spcPts val="0"/>
              </a:spcAft>
              <a:defRPr sz="800">
                <a:solidFill>
                  <a:schemeClr val="bg1"/>
                </a:solidFill>
                <a:latin typeface="+mn-lt"/>
                <a:ea typeface="+mn-ea"/>
                <a:cs typeface="+mn-cs"/>
              </a:defRPr>
            </a:lvl1pPr>
          </a:lstStyle>
          <a:p>
            <a:fld id="{61DE2604-EC6B-457C-B0F0-A00D1C6B9C1D}" type="slidenum">
              <a:rPr lang="en-US" smtClean="0"/>
              <a:t>‹#›</a:t>
            </a:fld>
            <a:endParaRPr lang="en-US"/>
          </a:p>
        </p:txBody>
      </p:sp>
      <p:pic>
        <p:nvPicPr>
          <p:cNvPr id="9" name="Picture 3" descr="GreenRibbon2.PNG"/>
          <p:cNvPicPr>
            <a:picLocks noChangeAspect="1"/>
          </p:cNvPicPr>
          <p:nvPr/>
        </p:nvPicPr>
        <p:blipFill rotWithShape="1">
          <a:blip r:embed="rId27">
            <a:extLst>
              <a:ext uri="{28A0092B-C50C-407E-A947-70E740481C1C}">
                <a14:useLocalDpi xmlns:a14="http://schemas.microsoft.com/office/drawing/2010/main"/>
              </a:ext>
            </a:extLst>
          </a:blip>
          <a:srcRect/>
          <a:stretch/>
        </p:blipFill>
        <p:spPr bwMode="auto">
          <a:xfrm>
            <a:off x="0" y="0"/>
            <a:ext cx="252412"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19950428"/>
      </p:ext>
    </p:extLst>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 id="2147483804" r:id="rId12"/>
    <p:sldLayoutId id="2147483805" r:id="rId13"/>
    <p:sldLayoutId id="2147483806" r:id="rId14"/>
    <p:sldLayoutId id="2147483807" r:id="rId15"/>
    <p:sldLayoutId id="2147483808" r:id="rId16"/>
    <p:sldLayoutId id="2147483809" r:id="rId17"/>
    <p:sldLayoutId id="2147483810" r:id="rId18"/>
    <p:sldLayoutId id="2147483811" r:id="rId19"/>
    <p:sldLayoutId id="2147483812" r:id="rId20"/>
    <p:sldLayoutId id="2147483813" r:id="rId21"/>
    <p:sldLayoutId id="2147483814" r:id="rId22"/>
    <p:sldLayoutId id="2147483815" r:id="rId23"/>
    <p:sldLayoutId id="2147483816" r:id="rId24"/>
    <p:sldLayoutId id="2147483817" r:id="rId25"/>
  </p:sldLayoutIdLst>
  <p:hf hdr="0" ftr="0" dt="0"/>
  <p:txStyles>
    <p:titleStyle>
      <a:lvl1pPr algn="l" defTabSz="456098" rtl="0" eaLnBrk="1" fontAlgn="base" hangingPunct="1">
        <a:spcBef>
          <a:spcPct val="0"/>
        </a:spcBef>
        <a:spcAft>
          <a:spcPct val="0"/>
        </a:spcAft>
        <a:defRPr sz="2800" b="1" kern="1200">
          <a:solidFill>
            <a:schemeClr val="tx1"/>
          </a:solidFill>
          <a:latin typeface="Arial"/>
          <a:ea typeface="+mj-ea"/>
          <a:cs typeface="Arial"/>
        </a:defRPr>
      </a:lvl1pPr>
      <a:lvl2pPr algn="l" defTabSz="456098" rtl="0" eaLnBrk="1" fontAlgn="base" hangingPunct="1">
        <a:spcBef>
          <a:spcPct val="0"/>
        </a:spcBef>
        <a:spcAft>
          <a:spcPct val="0"/>
        </a:spcAft>
        <a:defRPr sz="2800" b="1">
          <a:solidFill>
            <a:srgbClr val="7F7F7F"/>
          </a:solidFill>
          <a:latin typeface="Arial" pitchFamily="34" charset="0"/>
          <a:cs typeface="Arial" pitchFamily="34" charset="0"/>
        </a:defRPr>
      </a:lvl2pPr>
      <a:lvl3pPr algn="l" defTabSz="456098" rtl="0" eaLnBrk="1" fontAlgn="base" hangingPunct="1">
        <a:spcBef>
          <a:spcPct val="0"/>
        </a:spcBef>
        <a:spcAft>
          <a:spcPct val="0"/>
        </a:spcAft>
        <a:defRPr sz="2800" b="1">
          <a:solidFill>
            <a:srgbClr val="7F7F7F"/>
          </a:solidFill>
          <a:latin typeface="Arial" pitchFamily="34" charset="0"/>
          <a:cs typeface="Arial" pitchFamily="34" charset="0"/>
        </a:defRPr>
      </a:lvl3pPr>
      <a:lvl4pPr algn="l" defTabSz="456098" rtl="0" eaLnBrk="1" fontAlgn="base" hangingPunct="1">
        <a:spcBef>
          <a:spcPct val="0"/>
        </a:spcBef>
        <a:spcAft>
          <a:spcPct val="0"/>
        </a:spcAft>
        <a:defRPr sz="2800" b="1">
          <a:solidFill>
            <a:srgbClr val="7F7F7F"/>
          </a:solidFill>
          <a:latin typeface="Arial" pitchFamily="34" charset="0"/>
          <a:cs typeface="Arial" pitchFamily="34" charset="0"/>
        </a:defRPr>
      </a:lvl4pPr>
      <a:lvl5pPr algn="l" defTabSz="456098" rtl="0" eaLnBrk="1" fontAlgn="base" hangingPunct="1">
        <a:spcBef>
          <a:spcPct val="0"/>
        </a:spcBef>
        <a:spcAft>
          <a:spcPct val="0"/>
        </a:spcAft>
        <a:defRPr sz="2800" b="1">
          <a:solidFill>
            <a:srgbClr val="7F7F7F"/>
          </a:solidFill>
          <a:latin typeface="Arial" pitchFamily="34" charset="0"/>
          <a:cs typeface="Arial" pitchFamily="34" charset="0"/>
        </a:defRPr>
      </a:lvl5pPr>
      <a:lvl6pPr marL="456098" algn="l" defTabSz="456098" rtl="0" eaLnBrk="1" fontAlgn="base" hangingPunct="1">
        <a:spcBef>
          <a:spcPct val="0"/>
        </a:spcBef>
        <a:spcAft>
          <a:spcPct val="0"/>
        </a:spcAft>
        <a:defRPr sz="2800" b="1">
          <a:solidFill>
            <a:srgbClr val="7F7F7F"/>
          </a:solidFill>
          <a:latin typeface="Arial" pitchFamily="34" charset="0"/>
          <a:cs typeface="Arial" pitchFamily="34" charset="0"/>
        </a:defRPr>
      </a:lvl6pPr>
      <a:lvl7pPr marL="912194" algn="l" defTabSz="456098" rtl="0" eaLnBrk="1" fontAlgn="base" hangingPunct="1">
        <a:spcBef>
          <a:spcPct val="0"/>
        </a:spcBef>
        <a:spcAft>
          <a:spcPct val="0"/>
        </a:spcAft>
        <a:defRPr sz="2800" b="1">
          <a:solidFill>
            <a:srgbClr val="7F7F7F"/>
          </a:solidFill>
          <a:latin typeface="Arial" pitchFamily="34" charset="0"/>
          <a:cs typeface="Arial" pitchFamily="34" charset="0"/>
        </a:defRPr>
      </a:lvl7pPr>
      <a:lvl8pPr marL="1368292" algn="l" defTabSz="456098" rtl="0" eaLnBrk="1" fontAlgn="base" hangingPunct="1">
        <a:spcBef>
          <a:spcPct val="0"/>
        </a:spcBef>
        <a:spcAft>
          <a:spcPct val="0"/>
        </a:spcAft>
        <a:defRPr sz="2800" b="1">
          <a:solidFill>
            <a:srgbClr val="7F7F7F"/>
          </a:solidFill>
          <a:latin typeface="Arial" pitchFamily="34" charset="0"/>
          <a:cs typeface="Arial" pitchFamily="34" charset="0"/>
        </a:defRPr>
      </a:lvl8pPr>
      <a:lvl9pPr marL="1824392" algn="l" defTabSz="456098" rtl="0" eaLnBrk="1" fontAlgn="base" hangingPunct="1">
        <a:spcBef>
          <a:spcPct val="0"/>
        </a:spcBef>
        <a:spcAft>
          <a:spcPct val="0"/>
        </a:spcAft>
        <a:defRPr sz="2800" b="1">
          <a:solidFill>
            <a:srgbClr val="7F7F7F"/>
          </a:solidFill>
          <a:latin typeface="Arial" pitchFamily="34" charset="0"/>
          <a:cs typeface="Arial" pitchFamily="34" charset="0"/>
        </a:defRPr>
      </a:lvl9pPr>
    </p:titleStyle>
    <p:bodyStyle>
      <a:lvl1pPr algn="l" defTabSz="456098" rtl="0" eaLnBrk="1" fontAlgn="base" hangingPunct="1">
        <a:spcBef>
          <a:spcPct val="20000"/>
        </a:spcBef>
        <a:spcAft>
          <a:spcPct val="0"/>
        </a:spcAft>
        <a:buFont typeface="Arial" pitchFamily="34" charset="0"/>
        <a:defRPr sz="1600" kern="1200">
          <a:solidFill>
            <a:srgbClr val="7F7F7F"/>
          </a:solidFill>
          <a:latin typeface="Arial"/>
          <a:ea typeface="+mn-ea"/>
          <a:cs typeface="Arial"/>
        </a:defRPr>
      </a:lvl1pPr>
      <a:lvl2pPr marL="741161" indent="-285058" algn="l" defTabSz="456098" rtl="0" eaLnBrk="1" fontAlgn="base" hangingPunct="1">
        <a:spcBef>
          <a:spcPct val="20000"/>
        </a:spcBef>
        <a:spcAft>
          <a:spcPct val="0"/>
        </a:spcAft>
        <a:buClr>
          <a:srgbClr val="77B732"/>
        </a:buClr>
        <a:buFont typeface="Arial" pitchFamily="34" charset="0"/>
        <a:buChar char="•"/>
        <a:defRPr sz="1600" kern="1200">
          <a:solidFill>
            <a:srgbClr val="7F7F7F"/>
          </a:solidFill>
          <a:latin typeface="Arial"/>
          <a:ea typeface="+mn-ea"/>
          <a:cs typeface="Arial"/>
        </a:defRPr>
      </a:lvl2pPr>
      <a:lvl3pPr marL="1140245" indent="-228048" algn="l" defTabSz="456098" rtl="0" eaLnBrk="1" fontAlgn="base" hangingPunct="1">
        <a:spcBef>
          <a:spcPct val="20000"/>
        </a:spcBef>
        <a:spcAft>
          <a:spcPct val="0"/>
        </a:spcAft>
        <a:buClr>
          <a:srgbClr val="77B732"/>
        </a:buClr>
        <a:buFont typeface="Arial" pitchFamily="34" charset="0"/>
        <a:buChar char="•"/>
        <a:defRPr sz="1600" kern="1200">
          <a:solidFill>
            <a:srgbClr val="7F7F7F"/>
          </a:solidFill>
          <a:latin typeface="Arial"/>
          <a:ea typeface="+mn-ea"/>
          <a:cs typeface="Arial"/>
        </a:defRPr>
      </a:lvl3pPr>
      <a:lvl4pPr marL="1596341" indent="-228048" algn="l" defTabSz="456098" rtl="0" eaLnBrk="1" fontAlgn="base" hangingPunct="1">
        <a:spcBef>
          <a:spcPct val="20000"/>
        </a:spcBef>
        <a:spcAft>
          <a:spcPct val="0"/>
        </a:spcAft>
        <a:buFont typeface="Arial" pitchFamily="34" charset="0"/>
        <a:buChar char="–"/>
        <a:defRPr sz="1600" kern="1200">
          <a:solidFill>
            <a:srgbClr val="7F7F7F"/>
          </a:solidFill>
          <a:latin typeface="Arial"/>
          <a:ea typeface="+mn-ea"/>
          <a:cs typeface="Arial"/>
        </a:defRPr>
      </a:lvl4pPr>
      <a:lvl5pPr marL="2052443" indent="-228048" algn="l" defTabSz="456098" rtl="0" eaLnBrk="1" fontAlgn="base" hangingPunct="1">
        <a:spcBef>
          <a:spcPct val="20000"/>
        </a:spcBef>
        <a:spcAft>
          <a:spcPct val="0"/>
        </a:spcAft>
        <a:buFont typeface="Arial" pitchFamily="34" charset="0"/>
        <a:buChar char="»"/>
        <a:defRPr sz="1600" kern="1200">
          <a:solidFill>
            <a:srgbClr val="7F7F7F"/>
          </a:solidFill>
          <a:latin typeface="Arial"/>
          <a:ea typeface="+mn-ea"/>
          <a:cs typeface="Arial"/>
        </a:defRPr>
      </a:lvl5pPr>
      <a:lvl6pPr marL="2508539" indent="-228048" algn="l" defTabSz="456098" rtl="0" eaLnBrk="1" latinLnBrk="0" hangingPunct="1">
        <a:spcBef>
          <a:spcPct val="20000"/>
        </a:spcBef>
        <a:buFont typeface="Arial"/>
        <a:buChar char="•"/>
        <a:defRPr sz="2000" kern="1200">
          <a:solidFill>
            <a:schemeClr val="tx1"/>
          </a:solidFill>
          <a:latin typeface="+mn-lt"/>
          <a:ea typeface="+mn-ea"/>
          <a:cs typeface="+mn-cs"/>
        </a:defRPr>
      </a:lvl6pPr>
      <a:lvl7pPr marL="2964634" indent="-228048" algn="l" defTabSz="456098" rtl="0" eaLnBrk="1" latinLnBrk="0" hangingPunct="1">
        <a:spcBef>
          <a:spcPct val="20000"/>
        </a:spcBef>
        <a:buFont typeface="Arial"/>
        <a:buChar char="•"/>
        <a:defRPr sz="2000" kern="1200">
          <a:solidFill>
            <a:schemeClr val="tx1"/>
          </a:solidFill>
          <a:latin typeface="+mn-lt"/>
          <a:ea typeface="+mn-ea"/>
          <a:cs typeface="+mn-cs"/>
        </a:defRPr>
      </a:lvl7pPr>
      <a:lvl8pPr marL="3420734" indent="-228048" algn="l" defTabSz="456098" rtl="0" eaLnBrk="1" latinLnBrk="0" hangingPunct="1">
        <a:spcBef>
          <a:spcPct val="20000"/>
        </a:spcBef>
        <a:buFont typeface="Arial"/>
        <a:buChar char="•"/>
        <a:defRPr sz="2000" kern="1200">
          <a:solidFill>
            <a:schemeClr val="tx1"/>
          </a:solidFill>
          <a:latin typeface="+mn-lt"/>
          <a:ea typeface="+mn-ea"/>
          <a:cs typeface="+mn-cs"/>
        </a:defRPr>
      </a:lvl8pPr>
      <a:lvl9pPr marL="3876831" indent="-228048" algn="l" defTabSz="456098"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6098" rtl="0" eaLnBrk="1" latinLnBrk="0" hangingPunct="1">
        <a:defRPr sz="1800" kern="1200">
          <a:solidFill>
            <a:schemeClr val="tx1"/>
          </a:solidFill>
          <a:latin typeface="+mn-lt"/>
          <a:ea typeface="+mn-ea"/>
          <a:cs typeface="+mn-cs"/>
        </a:defRPr>
      </a:lvl1pPr>
      <a:lvl2pPr marL="456098" algn="l" defTabSz="456098" rtl="0" eaLnBrk="1" latinLnBrk="0" hangingPunct="1">
        <a:defRPr sz="1800" kern="1200">
          <a:solidFill>
            <a:schemeClr val="tx1"/>
          </a:solidFill>
          <a:latin typeface="+mn-lt"/>
          <a:ea typeface="+mn-ea"/>
          <a:cs typeface="+mn-cs"/>
        </a:defRPr>
      </a:lvl2pPr>
      <a:lvl3pPr marL="912194" algn="l" defTabSz="456098" rtl="0" eaLnBrk="1" latinLnBrk="0" hangingPunct="1">
        <a:defRPr sz="1800" kern="1200">
          <a:solidFill>
            <a:schemeClr val="tx1"/>
          </a:solidFill>
          <a:latin typeface="+mn-lt"/>
          <a:ea typeface="+mn-ea"/>
          <a:cs typeface="+mn-cs"/>
        </a:defRPr>
      </a:lvl3pPr>
      <a:lvl4pPr marL="1368292" algn="l" defTabSz="456098" rtl="0" eaLnBrk="1" latinLnBrk="0" hangingPunct="1">
        <a:defRPr sz="1800" kern="1200">
          <a:solidFill>
            <a:schemeClr val="tx1"/>
          </a:solidFill>
          <a:latin typeface="+mn-lt"/>
          <a:ea typeface="+mn-ea"/>
          <a:cs typeface="+mn-cs"/>
        </a:defRPr>
      </a:lvl4pPr>
      <a:lvl5pPr marL="1824392" algn="l" defTabSz="456098" rtl="0" eaLnBrk="1" latinLnBrk="0" hangingPunct="1">
        <a:defRPr sz="1800" kern="1200">
          <a:solidFill>
            <a:schemeClr val="tx1"/>
          </a:solidFill>
          <a:latin typeface="+mn-lt"/>
          <a:ea typeface="+mn-ea"/>
          <a:cs typeface="+mn-cs"/>
        </a:defRPr>
      </a:lvl5pPr>
      <a:lvl6pPr marL="2280492" algn="l" defTabSz="456098" rtl="0" eaLnBrk="1" latinLnBrk="0" hangingPunct="1">
        <a:defRPr sz="1800" kern="1200">
          <a:solidFill>
            <a:schemeClr val="tx1"/>
          </a:solidFill>
          <a:latin typeface="+mn-lt"/>
          <a:ea typeface="+mn-ea"/>
          <a:cs typeface="+mn-cs"/>
        </a:defRPr>
      </a:lvl6pPr>
      <a:lvl7pPr marL="2736587" algn="l" defTabSz="456098" rtl="0" eaLnBrk="1" latinLnBrk="0" hangingPunct="1">
        <a:defRPr sz="1800" kern="1200">
          <a:solidFill>
            <a:schemeClr val="tx1"/>
          </a:solidFill>
          <a:latin typeface="+mn-lt"/>
          <a:ea typeface="+mn-ea"/>
          <a:cs typeface="+mn-cs"/>
        </a:defRPr>
      </a:lvl7pPr>
      <a:lvl8pPr marL="3192686" algn="l" defTabSz="456098" rtl="0" eaLnBrk="1" latinLnBrk="0" hangingPunct="1">
        <a:defRPr sz="1800" kern="1200">
          <a:solidFill>
            <a:schemeClr val="tx1"/>
          </a:solidFill>
          <a:latin typeface="+mn-lt"/>
          <a:ea typeface="+mn-ea"/>
          <a:cs typeface="+mn-cs"/>
        </a:defRPr>
      </a:lvl8pPr>
      <a:lvl9pPr marL="3648787" algn="l" defTabSz="456098"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xml"/><Relationship Id="rId1" Type="http://schemas.openxmlformats.org/officeDocument/2006/relationships/slideLayout" Target="../slideLayouts/slideLayout23.xml"/><Relationship Id="rId5" Type="http://schemas.openxmlformats.org/officeDocument/2006/relationships/image" Target="../media/image19.jpeg"/><Relationship Id="rId4" Type="http://schemas.openxmlformats.org/officeDocument/2006/relationships/image" Target="../media/image18.png"/></Relationships>
</file>

<file path=ppt/slides/_rels/slide10.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hyperlink" Target="http://www.google.com/url?sa=i&amp;rct=j&amp;q=&amp;esrc=s&amp;frm=1&amp;source=images&amp;cd=&amp;docid=_t6k7F7_fzJ6_M&amp;tbnid=RPivyrzxFXRDtM:&amp;ved=0CAUQjRw&amp;url=http://phandroid.com/2012/12/07/apple-multi-touch-patent/&amp;ei=_DlcUs6TLoWCyQHzg4GwAg&amp;bvm=bv.53899372,d.aWc&amp;psig=AFQjCNFod5M3QLbtoIsEyChDFzQUByCojA&amp;ust=1381862261846805" TargetMode="External"/><Relationship Id="rId7" Type="http://schemas.openxmlformats.org/officeDocument/2006/relationships/image" Target="../media/image81.png"/><Relationship Id="rId2" Type="http://schemas.openxmlformats.org/officeDocument/2006/relationships/notesSlide" Target="../notesSlides/notesSlide8.xml"/><Relationship Id="rId1" Type="http://schemas.openxmlformats.org/officeDocument/2006/relationships/slideLayout" Target="../slideLayouts/slideLayout74.xml"/><Relationship Id="rId6" Type="http://schemas.openxmlformats.org/officeDocument/2006/relationships/image" Target="../media/image80.png"/><Relationship Id="rId5" Type="http://schemas.openxmlformats.org/officeDocument/2006/relationships/image" Target="../media/image79.png"/><Relationship Id="rId4" Type="http://schemas.openxmlformats.org/officeDocument/2006/relationships/image" Target="../media/image78.jpeg"/><Relationship Id="rId9" Type="http://schemas.openxmlformats.org/officeDocument/2006/relationships/image" Target="../media/image83.jpeg"/></Relationships>
</file>

<file path=ppt/slides/_rels/slide11.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9.xml"/><Relationship Id="rId1" Type="http://schemas.openxmlformats.org/officeDocument/2006/relationships/slideLayout" Target="../slideLayouts/slideLayout24.xml"/><Relationship Id="rId5" Type="http://schemas.openxmlformats.org/officeDocument/2006/relationships/image" Target="../media/image86.png"/><Relationship Id="rId4" Type="http://schemas.openxmlformats.org/officeDocument/2006/relationships/image" Target="../media/image85.jpeg"/></Relationships>
</file>

<file path=ppt/slides/_rels/slide12.xml.rels><?xml version="1.0" encoding="UTF-8" standalone="yes"?>
<Relationships xmlns="http://schemas.openxmlformats.org/package/2006/relationships"><Relationship Id="rId3" Type="http://schemas.openxmlformats.org/officeDocument/2006/relationships/image" Target="../media/image87.jpeg"/><Relationship Id="rId7" Type="http://schemas.openxmlformats.org/officeDocument/2006/relationships/image" Target="../media/image91.png"/><Relationship Id="rId2" Type="http://schemas.openxmlformats.org/officeDocument/2006/relationships/notesSlide" Target="../notesSlides/notesSlide10.xml"/><Relationship Id="rId1" Type="http://schemas.openxmlformats.org/officeDocument/2006/relationships/slideLayout" Target="../slideLayouts/slideLayout22.xml"/><Relationship Id="rId6" Type="http://schemas.openxmlformats.org/officeDocument/2006/relationships/image" Target="../media/image90.png"/><Relationship Id="rId5" Type="http://schemas.openxmlformats.org/officeDocument/2006/relationships/image" Target="../media/image89.png"/><Relationship Id="rId4" Type="http://schemas.openxmlformats.org/officeDocument/2006/relationships/image" Target="../media/image88.jpeg"/></Relationships>
</file>

<file path=ppt/slides/_rels/slide13.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11.xml"/><Relationship Id="rId1" Type="http://schemas.openxmlformats.org/officeDocument/2006/relationships/slideLayout" Target="../slideLayouts/slideLayout28.xml"/><Relationship Id="rId4" Type="http://schemas.openxmlformats.org/officeDocument/2006/relationships/image" Target="../media/image93.png"/></Relationships>
</file>

<file path=ppt/slides/_rels/slide14.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notesSlide" Target="../notesSlides/notesSlide12.xml"/><Relationship Id="rId1" Type="http://schemas.openxmlformats.org/officeDocument/2006/relationships/slideLayout" Target="../slideLayouts/slideLayout22.xml"/><Relationship Id="rId4" Type="http://schemas.openxmlformats.org/officeDocument/2006/relationships/image" Target="../media/image95.png"/></Relationships>
</file>

<file path=ppt/slides/_rels/slide1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3.xml"/><Relationship Id="rId1" Type="http://schemas.openxmlformats.org/officeDocument/2006/relationships/slideLayout" Target="../slideLayouts/slideLayout25.xml"/><Relationship Id="rId4" Type="http://schemas.openxmlformats.org/officeDocument/2006/relationships/image" Target="../media/image96.png"/></Relationships>
</file>

<file path=ppt/slides/_rels/slide16.xml.rels><?xml version="1.0" encoding="UTF-8" standalone="yes"?>
<Relationships xmlns="http://schemas.openxmlformats.org/package/2006/relationships"><Relationship Id="rId3" Type="http://schemas.openxmlformats.org/officeDocument/2006/relationships/image" Target="../media/image97.png"/><Relationship Id="rId7" Type="http://schemas.openxmlformats.org/officeDocument/2006/relationships/image" Target="../media/image101.png"/><Relationship Id="rId2" Type="http://schemas.openxmlformats.org/officeDocument/2006/relationships/notesSlide" Target="../notesSlides/notesSlide14.xml"/><Relationship Id="rId1" Type="http://schemas.openxmlformats.org/officeDocument/2006/relationships/slideLayout" Target="../slideLayouts/slideLayout6.xml"/><Relationship Id="rId6" Type="http://schemas.openxmlformats.org/officeDocument/2006/relationships/image" Target="../media/image100.png"/><Relationship Id="rId5" Type="http://schemas.openxmlformats.org/officeDocument/2006/relationships/image" Target="../media/image99.png"/><Relationship Id="rId4" Type="http://schemas.openxmlformats.org/officeDocument/2006/relationships/image" Target="../media/image98.png"/></Relationships>
</file>

<file path=ppt/slides/_rels/slide17.xml.rels><?xml version="1.0" encoding="UTF-8" standalone="yes"?>
<Relationships xmlns="http://schemas.openxmlformats.org/package/2006/relationships"><Relationship Id="rId8" Type="http://schemas.openxmlformats.org/officeDocument/2006/relationships/image" Target="../media/image107.png"/><Relationship Id="rId3" Type="http://schemas.openxmlformats.org/officeDocument/2006/relationships/image" Target="../media/image102.png"/><Relationship Id="rId7" Type="http://schemas.openxmlformats.org/officeDocument/2006/relationships/image" Target="../media/image106.jpeg"/><Relationship Id="rId2" Type="http://schemas.openxmlformats.org/officeDocument/2006/relationships/notesSlide" Target="../notesSlides/notesSlide15.xml"/><Relationship Id="rId1" Type="http://schemas.openxmlformats.org/officeDocument/2006/relationships/slideLayout" Target="../slideLayouts/slideLayout22.xml"/><Relationship Id="rId6" Type="http://schemas.openxmlformats.org/officeDocument/2006/relationships/image" Target="../media/image105.png"/><Relationship Id="rId5" Type="http://schemas.openxmlformats.org/officeDocument/2006/relationships/image" Target="../media/image104.png"/><Relationship Id="rId4" Type="http://schemas.openxmlformats.org/officeDocument/2006/relationships/image" Target="../media/image103.png"/></Relationships>
</file>

<file path=ppt/slides/_rels/slide18.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notesSlide" Target="../notesSlides/notesSlide16.xml"/><Relationship Id="rId1" Type="http://schemas.openxmlformats.org/officeDocument/2006/relationships/slideLayout" Target="../slideLayouts/slideLayout22.xml"/><Relationship Id="rId6" Type="http://schemas.openxmlformats.org/officeDocument/2006/relationships/image" Target="../media/image111.jpeg"/><Relationship Id="rId5" Type="http://schemas.openxmlformats.org/officeDocument/2006/relationships/image" Target="../media/image110.jpeg"/><Relationship Id="rId4" Type="http://schemas.openxmlformats.org/officeDocument/2006/relationships/image" Target="../media/image109.jpeg"/></Relationships>
</file>

<file path=ppt/slides/_rels/slide19.xml.rels><?xml version="1.0" encoding="UTF-8" standalone="yes"?>
<Relationships xmlns="http://schemas.openxmlformats.org/package/2006/relationships"><Relationship Id="rId3" Type="http://schemas.openxmlformats.org/officeDocument/2006/relationships/image" Target="../media/image112.jpeg"/><Relationship Id="rId2" Type="http://schemas.openxmlformats.org/officeDocument/2006/relationships/notesSlide" Target="../notesSlides/notesSlide17.xml"/><Relationship Id="rId1" Type="http://schemas.openxmlformats.org/officeDocument/2006/relationships/slideLayout" Target="../slideLayouts/slideLayout27.xml"/><Relationship Id="rId6" Type="http://schemas.openxmlformats.org/officeDocument/2006/relationships/image" Target="../media/image115.png"/><Relationship Id="rId5" Type="http://schemas.openxmlformats.org/officeDocument/2006/relationships/image" Target="../media/image114.png"/><Relationship Id="rId4" Type="http://schemas.openxmlformats.org/officeDocument/2006/relationships/image" Target="../media/image113.jpeg"/></Relationships>
</file>

<file path=ppt/slides/_rels/slide2.xml.rels><?xml version="1.0" encoding="UTF-8" standalone="yes"?>
<Relationships xmlns="http://schemas.openxmlformats.org/package/2006/relationships"><Relationship Id="rId3" Type="http://schemas.openxmlformats.org/officeDocument/2006/relationships/image" Target="../media/image21.ppt"/><Relationship Id="rId2" Type="http://schemas.openxmlformats.org/officeDocument/2006/relationships/image" Target="../media/image20.png"/><Relationship Id="rId1" Type="http://schemas.openxmlformats.org/officeDocument/2006/relationships/slideLayout" Target="../slideLayouts/slideLayout17.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png"/></Relationships>
</file>

<file path=ppt/slides/_rels/slide20.xml.rels><?xml version="1.0" encoding="UTF-8" standalone="yes"?>
<Relationships xmlns="http://schemas.openxmlformats.org/package/2006/relationships"><Relationship Id="rId3" Type="http://schemas.openxmlformats.org/officeDocument/2006/relationships/image" Target="../media/image116.jpeg"/><Relationship Id="rId2" Type="http://schemas.openxmlformats.org/officeDocument/2006/relationships/notesSlide" Target="../notesSlides/notesSlide18.xml"/><Relationship Id="rId1" Type="http://schemas.openxmlformats.org/officeDocument/2006/relationships/slideLayout" Target="../slideLayouts/slideLayout27.xml"/><Relationship Id="rId5" Type="http://schemas.openxmlformats.org/officeDocument/2006/relationships/image" Target="../media/image118.jpeg"/><Relationship Id="rId4" Type="http://schemas.openxmlformats.org/officeDocument/2006/relationships/image" Target="../media/image117.jpeg"/></Relationships>
</file>

<file path=ppt/slides/_rels/slide21.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image" Target="../media/image119.png"/><Relationship Id="rId1" Type="http://schemas.openxmlformats.org/officeDocument/2006/relationships/slideLayout" Target="../slideLayouts/slideLayout28.xml"/><Relationship Id="rId4" Type="http://schemas.openxmlformats.org/officeDocument/2006/relationships/image" Target="../media/image121.jpeg"/></Relationships>
</file>

<file path=ppt/slides/_rels/slide22.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19.xml"/><Relationship Id="rId1" Type="http://schemas.openxmlformats.org/officeDocument/2006/relationships/slideLayout" Target="../slideLayouts/slideLayout27.xml"/><Relationship Id="rId5" Type="http://schemas.openxmlformats.org/officeDocument/2006/relationships/image" Target="../media/image124.jpeg"/><Relationship Id="rId4" Type="http://schemas.openxmlformats.org/officeDocument/2006/relationships/image" Target="../media/image123.jpeg"/></Relationships>
</file>

<file path=ppt/slides/_rels/slide23.xml.rels><?xml version="1.0" encoding="UTF-8" standalone="yes"?>
<Relationships xmlns="http://schemas.openxmlformats.org/package/2006/relationships"><Relationship Id="rId8" Type="http://schemas.openxmlformats.org/officeDocument/2006/relationships/image" Target="../media/image129.jpeg"/><Relationship Id="rId3" Type="http://schemas.openxmlformats.org/officeDocument/2006/relationships/image" Target="../media/image125.jpeg"/><Relationship Id="rId7" Type="http://schemas.openxmlformats.org/officeDocument/2006/relationships/hyperlink" Target="http://www.google.com/url?sa=i&amp;rct=j&amp;q=&amp;esrc=s&amp;frm=1&amp;source=images&amp;cd=&amp;cad=rja&amp;docid=hqGqS2GLwdCNsM&amp;tbnid=Xab8wgNPo4EAqM:&amp;ved=0CAUQjRw&amp;url=http://www.asdongroup.com/tips-for-a-business-disaster-recovery-plan&amp;ei=LXTMUuDDMMnW2gXOiIHIBA&amp;bvm=bv.58187178,d.b2I&amp;psig=AFQjCNFGGTzsDs6Y2fAs83LHL8onCXEE2w&amp;ust=1389217138867482" TargetMode="External"/><Relationship Id="rId2" Type="http://schemas.openxmlformats.org/officeDocument/2006/relationships/notesSlide" Target="../notesSlides/notesSlide20.xml"/><Relationship Id="rId1" Type="http://schemas.openxmlformats.org/officeDocument/2006/relationships/slideLayout" Target="../slideLayouts/slideLayout27.xml"/><Relationship Id="rId6" Type="http://schemas.openxmlformats.org/officeDocument/2006/relationships/image" Target="../media/image128.jpeg"/><Relationship Id="rId5" Type="http://schemas.openxmlformats.org/officeDocument/2006/relationships/image" Target="../media/image127.png"/><Relationship Id="rId4" Type="http://schemas.openxmlformats.org/officeDocument/2006/relationships/image" Target="../media/image126.jpeg"/></Relationships>
</file>

<file path=ppt/slides/_rels/slide24.xml.rels><?xml version="1.0" encoding="UTF-8" standalone="yes"?>
<Relationships xmlns="http://schemas.openxmlformats.org/package/2006/relationships"><Relationship Id="rId8" Type="http://schemas.openxmlformats.org/officeDocument/2006/relationships/image" Target="../media/image136.png"/><Relationship Id="rId3" Type="http://schemas.openxmlformats.org/officeDocument/2006/relationships/image" Target="../media/image131.jpeg"/><Relationship Id="rId7" Type="http://schemas.openxmlformats.org/officeDocument/2006/relationships/image" Target="../media/image135.png"/><Relationship Id="rId2" Type="http://schemas.openxmlformats.org/officeDocument/2006/relationships/image" Target="../media/image130.png"/><Relationship Id="rId1" Type="http://schemas.openxmlformats.org/officeDocument/2006/relationships/slideLayout" Target="../slideLayouts/slideLayout32.xml"/><Relationship Id="rId6" Type="http://schemas.openxmlformats.org/officeDocument/2006/relationships/image" Target="../media/image134.jpeg"/><Relationship Id="rId5" Type="http://schemas.openxmlformats.org/officeDocument/2006/relationships/image" Target="../media/image133.tiff"/><Relationship Id="rId4" Type="http://schemas.openxmlformats.org/officeDocument/2006/relationships/image" Target="../media/image132.png"/><Relationship Id="rId9" Type="http://schemas.openxmlformats.org/officeDocument/2006/relationships/image" Target="../media/image137.png"/></Relationships>
</file>

<file path=ppt/slides/_rels/slide25.xml.rels><?xml version="1.0" encoding="UTF-8" standalone="yes"?>
<Relationships xmlns="http://schemas.openxmlformats.org/package/2006/relationships"><Relationship Id="rId3" Type="http://schemas.openxmlformats.org/officeDocument/2006/relationships/image" Target="../media/image138.png"/><Relationship Id="rId7" Type="http://schemas.openxmlformats.org/officeDocument/2006/relationships/image" Target="../media/image142.png"/><Relationship Id="rId2" Type="http://schemas.openxmlformats.org/officeDocument/2006/relationships/notesSlide" Target="../notesSlides/notesSlide21.xml"/><Relationship Id="rId1" Type="http://schemas.openxmlformats.org/officeDocument/2006/relationships/slideLayout" Target="../slideLayouts/slideLayout35.xml"/><Relationship Id="rId6" Type="http://schemas.openxmlformats.org/officeDocument/2006/relationships/image" Target="../media/image141.png"/><Relationship Id="rId5" Type="http://schemas.openxmlformats.org/officeDocument/2006/relationships/image" Target="../media/image140.png"/><Relationship Id="rId4" Type="http://schemas.openxmlformats.org/officeDocument/2006/relationships/image" Target="../media/image139.jpeg"/></Relationships>
</file>

<file path=ppt/slides/_rels/slide26.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notesSlide" Target="../notesSlides/notesSlide22.xml"/><Relationship Id="rId1" Type="http://schemas.openxmlformats.org/officeDocument/2006/relationships/slideLayout" Target="../slideLayouts/slideLayout31.xml"/><Relationship Id="rId5" Type="http://schemas.openxmlformats.org/officeDocument/2006/relationships/image" Target="../media/image145.png"/><Relationship Id="rId4" Type="http://schemas.openxmlformats.org/officeDocument/2006/relationships/image" Target="../media/image144.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46.jpeg"/><Relationship Id="rId2" Type="http://schemas.openxmlformats.org/officeDocument/2006/relationships/notesSlide" Target="../notesSlides/notesSlide24.xml"/><Relationship Id="rId1" Type="http://schemas.openxmlformats.org/officeDocument/2006/relationships/slideLayout" Target="../slideLayouts/slideLayout34.xml"/><Relationship Id="rId4" Type="http://schemas.openxmlformats.org/officeDocument/2006/relationships/image" Target="../media/image147.jpeg"/></Relationships>
</file>

<file path=ppt/slides/_rels/slide3.xml.rels><?xml version="1.0" encoding="UTF-8" standalone="yes"?>
<Relationships xmlns="http://schemas.openxmlformats.org/package/2006/relationships"><Relationship Id="rId8" Type="http://schemas.openxmlformats.org/officeDocument/2006/relationships/image" Target="../media/image31.jpeg"/><Relationship Id="rId13" Type="http://schemas.openxmlformats.org/officeDocument/2006/relationships/image" Target="../media/image36.png"/><Relationship Id="rId3" Type="http://schemas.openxmlformats.org/officeDocument/2006/relationships/image" Target="../media/image26.jpeg"/><Relationship Id="rId7" Type="http://schemas.openxmlformats.org/officeDocument/2006/relationships/image" Target="../media/image30.png"/><Relationship Id="rId12" Type="http://schemas.openxmlformats.org/officeDocument/2006/relationships/image" Target="../media/image35.jpeg"/><Relationship Id="rId17" Type="http://schemas.openxmlformats.org/officeDocument/2006/relationships/image" Target="../media/image40.png"/><Relationship Id="rId2" Type="http://schemas.openxmlformats.org/officeDocument/2006/relationships/image" Target="../media/image25.jpeg"/><Relationship Id="rId16" Type="http://schemas.openxmlformats.org/officeDocument/2006/relationships/image" Target="../media/image39.png"/><Relationship Id="rId1" Type="http://schemas.openxmlformats.org/officeDocument/2006/relationships/slideLayout" Target="../slideLayouts/slideLayout4.xml"/><Relationship Id="rId6" Type="http://schemas.openxmlformats.org/officeDocument/2006/relationships/image" Target="../media/image29.jpeg"/><Relationship Id="rId11" Type="http://schemas.openxmlformats.org/officeDocument/2006/relationships/image" Target="../media/image34.png"/><Relationship Id="rId5" Type="http://schemas.openxmlformats.org/officeDocument/2006/relationships/image" Target="../media/image28.jpeg"/><Relationship Id="rId15" Type="http://schemas.openxmlformats.org/officeDocument/2006/relationships/image" Target="../media/image38.png"/><Relationship Id="rId10" Type="http://schemas.openxmlformats.org/officeDocument/2006/relationships/image" Target="../media/image33.jpeg"/><Relationship Id="rId4" Type="http://schemas.openxmlformats.org/officeDocument/2006/relationships/image" Target="../media/image27.jpeg"/><Relationship Id="rId9" Type="http://schemas.openxmlformats.org/officeDocument/2006/relationships/image" Target="../media/image32.png"/><Relationship Id="rId14" Type="http://schemas.openxmlformats.org/officeDocument/2006/relationships/image" Target="../media/image37.jpeg"/></Relationships>
</file>

<file path=ppt/slides/_rels/slide30.xml.rels><?xml version="1.0" encoding="UTF-8" standalone="yes"?>
<Relationships xmlns="http://schemas.openxmlformats.org/package/2006/relationships"><Relationship Id="rId8" Type="http://schemas.openxmlformats.org/officeDocument/2006/relationships/image" Target="../media/image151.png"/><Relationship Id="rId3" Type="http://schemas.openxmlformats.org/officeDocument/2006/relationships/image" Target="../media/image80.png"/><Relationship Id="rId7" Type="http://schemas.openxmlformats.org/officeDocument/2006/relationships/image" Target="../media/image150.png"/><Relationship Id="rId2" Type="http://schemas.openxmlformats.org/officeDocument/2006/relationships/notesSlide" Target="../notesSlides/notesSlide25.xml"/><Relationship Id="rId1" Type="http://schemas.openxmlformats.org/officeDocument/2006/relationships/slideLayout" Target="../slideLayouts/slideLayout6.xml"/><Relationship Id="rId6" Type="http://schemas.openxmlformats.org/officeDocument/2006/relationships/image" Target="../media/image149.png"/><Relationship Id="rId5" Type="http://schemas.openxmlformats.org/officeDocument/2006/relationships/image" Target="../media/image148.jpeg"/><Relationship Id="rId4" Type="http://schemas.openxmlformats.org/officeDocument/2006/relationships/hyperlink" Target="http://www.google.com/url?sa=i&amp;rct=j&amp;q=&amp;esrc=s&amp;frm=1&amp;source=images&amp;cd=&amp;docid=_t6k7F7_fzJ6_M&amp;tbnid=RPivyrzxFXRDtM:&amp;ved=0CAUQjRw&amp;url=http://phandroid.com/2012/12/07/apple-multi-touch-patent/&amp;ei=_DlcUs6TLoWCyQHzg4GwAg&amp;bvm=bv.53899372,d.aWc&amp;psig=AFQjCNFod5M3QLbtoIsEyChDFzQUByCojA&amp;ust=1381862261846805" TargetMode="External"/></Relationships>
</file>

<file path=ppt/slides/_rels/slide31.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6.xml"/><Relationship Id="rId1" Type="http://schemas.openxmlformats.org/officeDocument/2006/relationships/slideLayout" Target="../slideLayouts/slideLayout25.xml"/></Relationships>
</file>

<file path=ppt/slides/_rels/slide32.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27.xml"/><Relationship Id="rId1" Type="http://schemas.openxmlformats.org/officeDocument/2006/relationships/slideLayout" Target="../slideLayouts/slideLayout26.xml"/></Relationships>
</file>

<file path=ppt/slides/_rels/slide33.xml.rels><?xml version="1.0" encoding="UTF-8" standalone="yes"?>
<Relationships xmlns="http://schemas.openxmlformats.org/package/2006/relationships"><Relationship Id="rId3" Type="http://schemas.openxmlformats.org/officeDocument/2006/relationships/image" Target="../media/image152.jpeg"/><Relationship Id="rId2" Type="http://schemas.openxmlformats.org/officeDocument/2006/relationships/notesSlide" Target="../notesSlides/notesSlide28.xml"/><Relationship Id="rId1" Type="http://schemas.openxmlformats.org/officeDocument/2006/relationships/slideLayout" Target="../slideLayouts/slideLayout2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6.xml"/></Relationships>
</file>

<file path=ppt/slides/_rels/slide35.xml.rels><?xml version="1.0" encoding="UTF-8" standalone="yes"?>
<Relationships xmlns="http://schemas.openxmlformats.org/package/2006/relationships"><Relationship Id="rId3" Type="http://schemas.openxmlformats.org/officeDocument/2006/relationships/image" Target="../media/image153.png"/><Relationship Id="rId2" Type="http://schemas.openxmlformats.org/officeDocument/2006/relationships/notesSlide" Target="../notesSlides/notesSlide30.xml"/><Relationship Id="rId1" Type="http://schemas.openxmlformats.org/officeDocument/2006/relationships/slideLayout" Target="../slideLayouts/slideLayout33.xml"/></Relationships>
</file>

<file path=ppt/slides/_rels/slide36.xml.rels><?xml version="1.0" encoding="UTF-8" standalone="yes"?>
<Relationships xmlns="http://schemas.openxmlformats.org/package/2006/relationships"><Relationship Id="rId3" Type="http://schemas.openxmlformats.org/officeDocument/2006/relationships/image" Target="../media/image154.png"/><Relationship Id="rId2" Type="http://schemas.openxmlformats.org/officeDocument/2006/relationships/notesSlide" Target="../notesSlides/notesSlide31.xml"/><Relationship Id="rId1" Type="http://schemas.openxmlformats.org/officeDocument/2006/relationships/slideLayout" Target="../slideLayouts/slideLayout7.xml"/><Relationship Id="rId6" Type="http://schemas.openxmlformats.org/officeDocument/2006/relationships/image" Target="../media/image157.png"/><Relationship Id="rId5" Type="http://schemas.openxmlformats.org/officeDocument/2006/relationships/image" Target="../media/image156.png"/><Relationship Id="rId4" Type="http://schemas.openxmlformats.org/officeDocument/2006/relationships/image" Target="../media/image155.png"/></Relationships>
</file>

<file path=ppt/slides/_rels/slide37.xml.rels><?xml version="1.0" encoding="UTF-8" standalone="yes"?>
<Relationships xmlns="http://schemas.openxmlformats.org/package/2006/relationships"><Relationship Id="rId8" Type="http://schemas.openxmlformats.org/officeDocument/2006/relationships/image" Target="../media/image163.jpeg"/><Relationship Id="rId3" Type="http://schemas.openxmlformats.org/officeDocument/2006/relationships/image" Target="../media/image158.jpeg"/><Relationship Id="rId7" Type="http://schemas.openxmlformats.org/officeDocument/2006/relationships/image" Target="../media/image162.png"/><Relationship Id="rId2" Type="http://schemas.openxmlformats.org/officeDocument/2006/relationships/notesSlide" Target="../notesSlides/notesSlide32.xml"/><Relationship Id="rId1" Type="http://schemas.openxmlformats.org/officeDocument/2006/relationships/slideLayout" Target="../slideLayouts/slideLayout27.xml"/><Relationship Id="rId6" Type="http://schemas.openxmlformats.org/officeDocument/2006/relationships/image" Target="../media/image161.jpeg"/><Relationship Id="rId5" Type="http://schemas.openxmlformats.org/officeDocument/2006/relationships/image" Target="../media/image160.png"/><Relationship Id="rId4" Type="http://schemas.openxmlformats.org/officeDocument/2006/relationships/image" Target="../media/image159.jpeg"/></Relationships>
</file>

<file path=ppt/slides/_rels/slide38.xml.rels><?xml version="1.0" encoding="UTF-8" standalone="yes"?>
<Relationships xmlns="http://schemas.openxmlformats.org/package/2006/relationships"><Relationship Id="rId3" Type="http://schemas.openxmlformats.org/officeDocument/2006/relationships/image" Target="../media/image165.png"/><Relationship Id="rId2" Type="http://schemas.openxmlformats.org/officeDocument/2006/relationships/image" Target="../media/image164.png"/><Relationship Id="rId1" Type="http://schemas.openxmlformats.org/officeDocument/2006/relationships/slideLayout" Target="../slideLayouts/slideLayout4.xml"/><Relationship Id="rId5" Type="http://schemas.openxmlformats.org/officeDocument/2006/relationships/image" Target="../media/image167.png"/><Relationship Id="rId4" Type="http://schemas.openxmlformats.org/officeDocument/2006/relationships/image" Target="../media/image166.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2.xml"/></Relationships>
</file>

<file path=ppt/slides/_rels/slide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image" Target="../media/image42.png"/></Relationships>
</file>

<file path=ppt/slides/_rels/slide40.xml.rels><?xml version="1.0" encoding="UTF-8" standalone="yes"?>
<Relationships xmlns="http://schemas.openxmlformats.org/package/2006/relationships"><Relationship Id="rId3" Type="http://schemas.openxmlformats.org/officeDocument/2006/relationships/image" Target="../media/image168.png"/><Relationship Id="rId2" Type="http://schemas.openxmlformats.org/officeDocument/2006/relationships/notesSlide" Target="../notesSlides/notesSlide34.xml"/><Relationship Id="rId1" Type="http://schemas.openxmlformats.org/officeDocument/2006/relationships/slideLayout" Target="../slideLayouts/slideLayout30.xml"/><Relationship Id="rId5" Type="http://schemas.openxmlformats.org/officeDocument/2006/relationships/image" Target="../media/image170.png"/><Relationship Id="rId4" Type="http://schemas.openxmlformats.org/officeDocument/2006/relationships/image" Target="../media/image169.png"/></Relationships>
</file>

<file path=ppt/slides/_rels/slide41.xml.rels><?xml version="1.0" encoding="UTF-8" standalone="yes"?>
<Relationships xmlns="http://schemas.openxmlformats.org/package/2006/relationships"><Relationship Id="rId3" Type="http://schemas.openxmlformats.org/officeDocument/2006/relationships/image" Target="../media/image171.png"/><Relationship Id="rId2" Type="http://schemas.openxmlformats.org/officeDocument/2006/relationships/notesSlide" Target="../notesSlides/notesSlide35.xml"/><Relationship Id="rId1" Type="http://schemas.openxmlformats.org/officeDocument/2006/relationships/slideLayout" Target="../slideLayouts/slideLayout30.xml"/></Relationships>
</file>

<file path=ppt/slides/_rels/slide42.xml.rels><?xml version="1.0" encoding="UTF-8" standalone="yes"?>
<Relationships xmlns="http://schemas.openxmlformats.org/package/2006/relationships"><Relationship Id="rId3" Type="http://schemas.openxmlformats.org/officeDocument/2006/relationships/image" Target="../media/image172.png"/><Relationship Id="rId2" Type="http://schemas.openxmlformats.org/officeDocument/2006/relationships/notesSlide" Target="../notesSlides/notesSlide36.xml"/><Relationship Id="rId1" Type="http://schemas.openxmlformats.org/officeDocument/2006/relationships/slideLayout" Target="../slideLayouts/slideLayout22.xml"/></Relationships>
</file>

<file path=ppt/slides/_rels/slide43.xml.rels><?xml version="1.0" encoding="UTF-8" standalone="yes"?>
<Relationships xmlns="http://schemas.openxmlformats.org/package/2006/relationships"><Relationship Id="rId3" Type="http://schemas.openxmlformats.org/officeDocument/2006/relationships/image" Target="../media/image173.png"/><Relationship Id="rId2" Type="http://schemas.openxmlformats.org/officeDocument/2006/relationships/notesSlide" Target="../notesSlides/notesSlide37.xml"/><Relationship Id="rId1" Type="http://schemas.openxmlformats.org/officeDocument/2006/relationships/slideLayout" Target="../slideLayouts/slideLayout30.xml"/></Relationships>
</file>

<file path=ppt/slides/_rels/slide44.xml.rels><?xml version="1.0" encoding="UTF-8" standalone="yes"?>
<Relationships xmlns="http://schemas.openxmlformats.org/package/2006/relationships"><Relationship Id="rId3" Type="http://schemas.openxmlformats.org/officeDocument/2006/relationships/image" Target="../media/image112.jpeg"/><Relationship Id="rId2" Type="http://schemas.openxmlformats.org/officeDocument/2006/relationships/notesSlide" Target="../notesSlides/notesSlide38.xml"/><Relationship Id="rId1" Type="http://schemas.openxmlformats.org/officeDocument/2006/relationships/slideLayout" Target="../slideLayouts/slideLayout27.xml"/><Relationship Id="rId4" Type="http://schemas.openxmlformats.org/officeDocument/2006/relationships/image" Target="../media/image113.jpe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44.png"/><Relationship Id="rId7" Type="http://schemas.openxmlformats.org/officeDocument/2006/relationships/image" Target="../media/image48.png"/><Relationship Id="rId2" Type="http://schemas.openxmlformats.org/officeDocument/2006/relationships/notesSlide" Target="../notesSlides/notesSlide4.xml"/><Relationship Id="rId1" Type="http://schemas.openxmlformats.org/officeDocument/2006/relationships/slideLayout" Target="../slideLayouts/slideLayout31.xml"/><Relationship Id="rId6" Type="http://schemas.openxmlformats.org/officeDocument/2006/relationships/image" Target="../media/image47.tiff"/><Relationship Id="rId11" Type="http://schemas.openxmlformats.org/officeDocument/2006/relationships/image" Target="../media/image52.png"/><Relationship Id="rId5" Type="http://schemas.openxmlformats.org/officeDocument/2006/relationships/image" Target="../media/image46.png"/><Relationship Id="rId10" Type="http://schemas.openxmlformats.org/officeDocument/2006/relationships/image" Target="../media/image51.jpeg"/><Relationship Id="rId4" Type="http://schemas.openxmlformats.org/officeDocument/2006/relationships/image" Target="../media/image45.png"/><Relationship Id="rId9" Type="http://schemas.openxmlformats.org/officeDocument/2006/relationships/image" Target="../media/image50.png"/></Relationships>
</file>

<file path=ppt/slides/_rels/slide7.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53.png"/><Relationship Id="rId7" Type="http://schemas.openxmlformats.org/officeDocument/2006/relationships/image" Target="../media/image57.jpeg"/><Relationship Id="rId2" Type="http://schemas.openxmlformats.org/officeDocument/2006/relationships/notesSlide" Target="../notesSlides/notesSlide5.xml"/><Relationship Id="rId1" Type="http://schemas.openxmlformats.org/officeDocument/2006/relationships/slideLayout" Target="../slideLayouts/slideLayout6.xml"/><Relationship Id="rId6" Type="http://schemas.openxmlformats.org/officeDocument/2006/relationships/image" Target="../media/image56.jpeg"/><Relationship Id="rId11" Type="http://schemas.openxmlformats.org/officeDocument/2006/relationships/image" Target="../media/image61.jpeg"/><Relationship Id="rId5" Type="http://schemas.openxmlformats.org/officeDocument/2006/relationships/image" Target="../media/image55.jpeg"/><Relationship Id="rId10" Type="http://schemas.openxmlformats.org/officeDocument/2006/relationships/image" Target="../media/image60.jpeg"/><Relationship Id="rId4" Type="http://schemas.openxmlformats.org/officeDocument/2006/relationships/image" Target="../media/image54.jpeg"/><Relationship Id="rId9" Type="http://schemas.openxmlformats.org/officeDocument/2006/relationships/image" Target="../media/image59.png"/></Relationships>
</file>

<file path=ppt/slides/_rels/slide8.xml.rels><?xml version="1.0" encoding="UTF-8" standalone="yes"?>
<Relationships xmlns="http://schemas.openxmlformats.org/package/2006/relationships"><Relationship Id="rId8" Type="http://schemas.openxmlformats.org/officeDocument/2006/relationships/image" Target="../media/image67.jpeg"/><Relationship Id="rId13" Type="http://schemas.openxmlformats.org/officeDocument/2006/relationships/image" Target="../media/image72.jpeg"/><Relationship Id="rId3" Type="http://schemas.openxmlformats.org/officeDocument/2006/relationships/image" Target="../media/image62.jpeg"/><Relationship Id="rId7" Type="http://schemas.openxmlformats.org/officeDocument/2006/relationships/image" Target="../media/image66.jpeg"/><Relationship Id="rId12" Type="http://schemas.openxmlformats.org/officeDocument/2006/relationships/image" Target="../media/image71.png"/><Relationship Id="rId2" Type="http://schemas.openxmlformats.org/officeDocument/2006/relationships/notesSlide" Target="../notesSlides/notesSlide6.xml"/><Relationship Id="rId1" Type="http://schemas.openxmlformats.org/officeDocument/2006/relationships/slideLayout" Target="../slideLayouts/slideLayout24.xml"/><Relationship Id="rId6" Type="http://schemas.openxmlformats.org/officeDocument/2006/relationships/image" Target="../media/image65.png"/><Relationship Id="rId11" Type="http://schemas.openxmlformats.org/officeDocument/2006/relationships/image" Target="../media/image70.jpeg"/><Relationship Id="rId5" Type="http://schemas.openxmlformats.org/officeDocument/2006/relationships/image" Target="../media/image64.png"/><Relationship Id="rId10" Type="http://schemas.openxmlformats.org/officeDocument/2006/relationships/image" Target="../media/image69.jpeg"/><Relationship Id="rId4" Type="http://schemas.openxmlformats.org/officeDocument/2006/relationships/image" Target="../media/image63.jpeg"/><Relationship Id="rId9" Type="http://schemas.openxmlformats.org/officeDocument/2006/relationships/image" Target="../media/image68.jpeg"/></Relationships>
</file>

<file path=ppt/slides/_rels/slide9.xml.rels><?xml version="1.0" encoding="UTF-8" standalone="yes"?>
<Relationships xmlns="http://schemas.openxmlformats.org/package/2006/relationships"><Relationship Id="rId3" Type="http://schemas.openxmlformats.org/officeDocument/2006/relationships/image" Target="../media/image73.png"/><Relationship Id="rId7" Type="http://schemas.openxmlformats.org/officeDocument/2006/relationships/image" Target="../media/image77.png"/><Relationship Id="rId2" Type="http://schemas.openxmlformats.org/officeDocument/2006/relationships/notesSlide" Target="../notesSlides/notesSlide7.xml"/><Relationship Id="rId1" Type="http://schemas.openxmlformats.org/officeDocument/2006/relationships/slideLayout" Target="../slideLayouts/slideLayout29.xml"/><Relationship Id="rId6" Type="http://schemas.openxmlformats.org/officeDocument/2006/relationships/image" Target="../media/image76.png"/><Relationship Id="rId5" Type="http://schemas.openxmlformats.org/officeDocument/2006/relationships/image" Target="../media/image75.png"/><Relationship Id="rId4" Type="http://schemas.openxmlformats.org/officeDocument/2006/relationships/image" Target="../media/image7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964531" y="0"/>
            <a:ext cx="5179469" cy="5143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descr="GreenandRibbon.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3230" y="1"/>
            <a:ext cx="4513792" cy="5159913"/>
          </a:xfrm>
          <a:prstGeom prst="rect">
            <a:avLst/>
          </a:prstGeom>
        </p:spPr>
      </p:pic>
      <p:sp>
        <p:nvSpPr>
          <p:cNvPr id="7" name="Title 1"/>
          <p:cNvSpPr txBox="1">
            <a:spLocks/>
          </p:cNvSpPr>
          <p:nvPr/>
        </p:nvSpPr>
        <p:spPr>
          <a:xfrm>
            <a:off x="100541" y="3929063"/>
            <a:ext cx="3857625" cy="619125"/>
          </a:xfrm>
          <a:prstGeom prst="rect">
            <a:avLst/>
          </a:prstGeom>
        </p:spPr>
        <p:txBody>
          <a:bodyPr vert="horz" lIns="57150" tIns="28575" rIns="57150" bIns="28575" rtlCol="0" anchor="t" anchorCtr="0">
            <a:noAutofit/>
          </a:bodyPr>
          <a:lstStyle>
            <a:lvl1pPr algn="l" defTabSz="914400" rtl="0" eaLnBrk="1" latinLnBrk="0" hangingPunct="1">
              <a:spcBef>
                <a:spcPct val="0"/>
              </a:spcBef>
              <a:buNone/>
              <a:defRPr sz="4400" b="1" kern="1200" cap="none" baseline="0">
                <a:solidFill>
                  <a:srgbClr val="646464"/>
                </a:solidFill>
                <a:latin typeface="Arial" pitchFamily="34" charset="0"/>
                <a:ea typeface="+mj-ea"/>
                <a:cs typeface="Arial" pitchFamily="34" charset="0"/>
              </a:defRPr>
            </a:lvl1pPr>
          </a:lstStyle>
          <a:p>
            <a:r>
              <a:rPr lang="en-US" sz="1800" b="0" dirty="0">
                <a:solidFill>
                  <a:schemeClr val="bg1"/>
                </a:solidFill>
                <a:latin typeface="+mj-lt"/>
              </a:rPr>
              <a:t>Title:</a:t>
            </a:r>
          </a:p>
          <a:p>
            <a:endParaRPr lang="en-US" sz="1800" b="0" dirty="0">
              <a:solidFill>
                <a:schemeClr val="bg1"/>
              </a:solidFill>
              <a:latin typeface="+mj-lt"/>
            </a:endParaRPr>
          </a:p>
        </p:txBody>
      </p:sp>
      <p:sp>
        <p:nvSpPr>
          <p:cNvPr id="8" name="Text Placeholder 10"/>
          <p:cNvSpPr txBox="1">
            <a:spLocks/>
          </p:cNvSpPr>
          <p:nvPr/>
        </p:nvSpPr>
        <p:spPr>
          <a:xfrm>
            <a:off x="100541" y="322196"/>
            <a:ext cx="4286249" cy="1607798"/>
          </a:xfrm>
          <a:prstGeom prst="rect">
            <a:avLst/>
          </a:prstGeom>
        </p:spPr>
        <p:txBody>
          <a:bodyPr vert="horz" lIns="0" tIns="57150" rIns="0" bIns="0" rtlCol="0">
            <a:noAutofit/>
          </a:bodyPr>
          <a:lstStyle>
            <a:lvl1pPr marL="0" indent="0" algn="l" defTabSz="457200" rtl="0" eaLnBrk="1" fontAlgn="base" hangingPunct="1">
              <a:lnSpc>
                <a:spcPct val="100000"/>
              </a:lnSpc>
              <a:spcBef>
                <a:spcPts val="400"/>
              </a:spcBef>
              <a:spcAft>
                <a:spcPts val="400"/>
              </a:spcAft>
              <a:buClr>
                <a:srgbClr val="54B948"/>
              </a:buClr>
              <a:buSzPct val="100000"/>
              <a:buFont typeface="Wingdings" pitchFamily="2" charset="2"/>
              <a:buNone/>
              <a:defRPr sz="4800" kern="1200" cap="all" spc="-100" baseline="0">
                <a:solidFill>
                  <a:schemeClr val="bg1"/>
                </a:solidFill>
                <a:latin typeface="+mj-lt"/>
                <a:ea typeface="ＭＳ Ｐゴシック" charset="0"/>
                <a:cs typeface="NCR New Marker" pitchFamily="50" charset="0"/>
              </a:defRPr>
            </a:lvl1pPr>
            <a:lvl2pPr marL="742950" indent="-285750" algn="l" defTabSz="457200" rtl="0" eaLnBrk="1" fontAlgn="base" hangingPunct="1">
              <a:lnSpc>
                <a:spcPct val="100000"/>
              </a:lnSpc>
              <a:spcBef>
                <a:spcPts val="400"/>
              </a:spcBef>
              <a:spcAft>
                <a:spcPts val="400"/>
              </a:spcAft>
              <a:buClr>
                <a:srgbClr val="54B948"/>
              </a:buClr>
              <a:buSzPct val="100000"/>
              <a:buFont typeface="Wingdings" pitchFamily="2" charset="2"/>
              <a:buChar char="§"/>
              <a:defRPr sz="2000" kern="1200" spc="-30">
                <a:solidFill>
                  <a:srgbClr val="404040"/>
                </a:solidFill>
                <a:latin typeface="+mn-lt"/>
                <a:ea typeface="ＭＳ Ｐゴシック" charset="0"/>
                <a:cs typeface="+mn-cs"/>
              </a:defRPr>
            </a:lvl2pPr>
            <a:lvl3pPr marL="1143000" indent="-228600" algn="l" defTabSz="457200" rtl="0" eaLnBrk="1" fontAlgn="base" hangingPunct="1">
              <a:lnSpc>
                <a:spcPct val="100000"/>
              </a:lnSpc>
              <a:spcBef>
                <a:spcPts val="400"/>
              </a:spcBef>
              <a:spcAft>
                <a:spcPts val="400"/>
              </a:spcAft>
              <a:buClr>
                <a:srgbClr val="54B948"/>
              </a:buClr>
              <a:buSzPct val="100000"/>
              <a:buFont typeface="Wingdings" pitchFamily="2" charset="2"/>
              <a:buChar char="§"/>
              <a:defRPr kern="1200" spc="-30">
                <a:solidFill>
                  <a:srgbClr val="404040"/>
                </a:solidFill>
                <a:latin typeface="+mn-lt"/>
                <a:ea typeface="ＭＳ Ｐゴシック" charset="0"/>
                <a:cs typeface="+mn-cs"/>
              </a:defRPr>
            </a:lvl3pPr>
            <a:lvl4pPr marL="1600200" indent="-228600" algn="l" defTabSz="457200" rtl="0" eaLnBrk="1" fontAlgn="base" hangingPunct="1">
              <a:lnSpc>
                <a:spcPct val="100000"/>
              </a:lnSpc>
              <a:spcBef>
                <a:spcPts val="400"/>
              </a:spcBef>
              <a:spcAft>
                <a:spcPts val="400"/>
              </a:spcAft>
              <a:buClr>
                <a:srgbClr val="54B948"/>
              </a:buClr>
              <a:buSzPct val="100000"/>
              <a:buFont typeface="Wingdings" pitchFamily="2" charset="2"/>
              <a:buChar char="§"/>
              <a:defRPr sz="1600" kern="1200" spc="-30">
                <a:solidFill>
                  <a:srgbClr val="404040"/>
                </a:solidFill>
                <a:latin typeface="+mn-lt"/>
                <a:ea typeface="ＭＳ Ｐゴシック" charset="0"/>
                <a:cs typeface="+mn-cs"/>
              </a:defRPr>
            </a:lvl4pPr>
            <a:lvl5pPr marL="2057400" indent="-228600" algn="l" defTabSz="457200" rtl="0" eaLnBrk="1" fontAlgn="base" hangingPunct="1">
              <a:lnSpc>
                <a:spcPct val="100000"/>
              </a:lnSpc>
              <a:spcBef>
                <a:spcPts val="400"/>
              </a:spcBef>
              <a:spcAft>
                <a:spcPts val="400"/>
              </a:spcAft>
              <a:buClr>
                <a:srgbClr val="54B948"/>
              </a:buClr>
              <a:buSzPct val="100000"/>
              <a:buFont typeface="Wingdings" pitchFamily="2" charset="2"/>
              <a:buChar char="§"/>
              <a:defRPr sz="1400" kern="1200" spc="-30">
                <a:solidFill>
                  <a:srgbClr val="404040"/>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defTabSz="816388" fontAlgn="auto">
              <a:spcBef>
                <a:spcPts val="0"/>
              </a:spcBef>
              <a:spcAft>
                <a:spcPts val="0"/>
              </a:spcAft>
              <a:buClrTx/>
              <a:buSzTx/>
            </a:pPr>
            <a:r>
              <a:rPr lang="en-US" sz="4100" cap="none" spc="0" dirty="0">
                <a:solidFill>
                  <a:prstClr val="white"/>
                </a:solidFill>
              </a:rPr>
              <a:t>NCR RealPOS™</a:t>
            </a:r>
          </a:p>
          <a:p>
            <a:pPr defTabSz="816388" fontAlgn="auto">
              <a:spcBef>
                <a:spcPts val="0"/>
              </a:spcBef>
              <a:spcAft>
                <a:spcPts val="0"/>
              </a:spcAft>
              <a:buClrTx/>
              <a:buSzTx/>
            </a:pPr>
            <a:r>
              <a:rPr lang="en-US" sz="4100" cap="none" spc="0" dirty="0">
                <a:solidFill>
                  <a:prstClr val="white"/>
                </a:solidFill>
              </a:rPr>
              <a:t> XR7 / XR7 Plus</a:t>
            </a:r>
          </a:p>
        </p:txBody>
      </p:sp>
      <p:sp>
        <p:nvSpPr>
          <p:cNvPr id="9" name="Title 1"/>
          <p:cNvSpPr txBox="1">
            <a:spLocks/>
          </p:cNvSpPr>
          <p:nvPr/>
        </p:nvSpPr>
        <p:spPr>
          <a:xfrm>
            <a:off x="100541" y="4714875"/>
            <a:ext cx="3857625" cy="309563"/>
          </a:xfrm>
          <a:prstGeom prst="rect">
            <a:avLst/>
          </a:prstGeom>
        </p:spPr>
        <p:txBody>
          <a:bodyPr vert="horz" lIns="57150" tIns="28575" rIns="57150" bIns="28575" rtlCol="0" anchor="t" anchorCtr="0">
            <a:noAutofit/>
          </a:bodyPr>
          <a:lstStyle>
            <a:lvl1pPr algn="l" defTabSz="914400" rtl="0" eaLnBrk="1" latinLnBrk="0" hangingPunct="1">
              <a:spcBef>
                <a:spcPct val="0"/>
              </a:spcBef>
              <a:buNone/>
              <a:defRPr sz="4400" b="1" kern="1200" cap="none" baseline="0">
                <a:solidFill>
                  <a:srgbClr val="646464"/>
                </a:solidFill>
                <a:latin typeface="Arial" pitchFamily="34" charset="0"/>
                <a:ea typeface="+mj-ea"/>
                <a:cs typeface="Arial" pitchFamily="34" charset="0"/>
              </a:defRPr>
            </a:lvl1pPr>
          </a:lstStyle>
          <a:p>
            <a:r>
              <a:rPr lang="en-US" sz="1500" b="0" dirty="0">
                <a:solidFill>
                  <a:schemeClr val="bg1"/>
                </a:solidFill>
                <a:latin typeface="+mj-lt"/>
              </a:rPr>
              <a:t>Updated October 2016</a:t>
            </a:r>
          </a:p>
        </p:txBody>
      </p:sp>
      <p:pic>
        <p:nvPicPr>
          <p:cNvPr id="11" name="Picture 4" descr="NCR_logo.png"/>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7644809" y="3919927"/>
            <a:ext cx="1180104" cy="1182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1450974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53493" y="-198101"/>
            <a:ext cx="8229600" cy="799089"/>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417" tIns="34200" rIns="68417" bIns="34200" numCol="1" anchor="ctr" anchorCtr="0" compatLnSpc="1">
            <a:prstTxWarp prst="textNoShape">
              <a:avLst/>
            </a:prstTxWarp>
            <a:noAutofit/>
          </a:bodyPr>
          <a:lstStyle/>
          <a:p>
            <a:r>
              <a:rPr lang="en-US" sz="2800" b="0" dirty="0">
                <a:solidFill>
                  <a:schemeClr val="tx1"/>
                </a:solidFill>
                <a:latin typeface="+mj-lt"/>
                <a:ea typeface="Microsoft Yi Baiti" panose="03000500000000000000" pitchFamily="66" charset="0"/>
              </a:rPr>
              <a:t>NCR </a:t>
            </a:r>
            <a:r>
              <a:rPr lang="en-US" sz="2800" b="0" dirty="0" err="1">
                <a:solidFill>
                  <a:schemeClr val="tx1"/>
                </a:solidFill>
                <a:latin typeface="+mj-lt"/>
                <a:ea typeface="Microsoft Yi Baiti" panose="03000500000000000000" pitchFamily="66" charset="0"/>
              </a:rPr>
              <a:t>RealPOS</a:t>
            </a:r>
            <a:r>
              <a:rPr lang="en-US" sz="2800" b="0" dirty="0">
                <a:solidFill>
                  <a:schemeClr val="tx1"/>
                </a:solidFill>
                <a:latin typeface="+mj-lt"/>
                <a:ea typeface="Microsoft Yi Baiti" panose="03000500000000000000" pitchFamily="66" charset="0"/>
              </a:rPr>
              <a:t> XR7 Plus</a:t>
            </a:r>
          </a:p>
        </p:txBody>
      </p:sp>
      <p:sp>
        <p:nvSpPr>
          <p:cNvPr id="9" name="Text Placeholder 2"/>
          <p:cNvSpPr>
            <a:spLocks noGrp="1"/>
          </p:cNvSpPr>
          <p:nvPr>
            <p:ph type="body" sz="quarter" idx="4294967295"/>
          </p:nvPr>
        </p:nvSpPr>
        <p:spPr>
          <a:xfrm>
            <a:off x="415741" y="387564"/>
            <a:ext cx="8328124" cy="566737"/>
          </a:xfrm>
          <a:prstGeom prst="rect">
            <a:avLst/>
          </a:prstGeom>
        </p:spPr>
        <p:txBody>
          <a:bodyPr vert="horz" wrap="square" lIns="0" tIns="34200" rIns="68417" bIns="34200" numCol="1" anchor="t" anchorCtr="0" compatLnSpc="1">
            <a:prstTxWarp prst="textNoShape">
              <a:avLst/>
            </a:prstTxWarp>
          </a:bodyPr>
          <a:lstStyle>
            <a:lvl1pPr marL="0" indent="0">
              <a:buFontTx/>
              <a:buNone/>
              <a:defRPr sz="2400">
                <a:solidFill>
                  <a:srgbClr val="54B948"/>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defTabSz="457200">
              <a:spcBef>
                <a:spcPts val="400"/>
              </a:spcBef>
              <a:spcAft>
                <a:spcPts val="400"/>
              </a:spcAft>
              <a:buClr>
                <a:srgbClr val="54B948"/>
              </a:buClr>
              <a:buSzPct val="100000"/>
            </a:pPr>
            <a:r>
              <a:rPr lang="en-US" sz="1800" spc="-30" dirty="0">
                <a:latin typeface="+mn-lt"/>
                <a:ea typeface="ＭＳ Ｐゴシック" charset="0"/>
                <a:cs typeface="ＭＳ Ｐゴシック" charset="0"/>
              </a:rPr>
              <a:t>All-in-one 6th generation multi-touch POS </a:t>
            </a:r>
          </a:p>
        </p:txBody>
      </p:sp>
      <p:sp>
        <p:nvSpPr>
          <p:cNvPr id="55" name="Rectangle 54"/>
          <p:cNvSpPr/>
          <p:nvPr/>
        </p:nvSpPr>
        <p:spPr>
          <a:xfrm>
            <a:off x="4973653" y="1645904"/>
            <a:ext cx="3235430" cy="806523"/>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marL="57149" indent="-57149" defTabSz="685800" fontAlgn="auto">
              <a:spcBef>
                <a:spcPts val="0"/>
              </a:spcBef>
              <a:spcAft>
                <a:spcPts val="0"/>
              </a:spcAft>
              <a:buFontTx/>
              <a:buChar char="•"/>
              <a:defRPr/>
            </a:pPr>
            <a:r>
              <a:rPr lang="en-US" sz="1000" kern="0" dirty="0">
                <a:solidFill>
                  <a:schemeClr val="bg1"/>
                </a:solidFill>
                <a:latin typeface="+mj-lt"/>
              </a:rPr>
              <a:t> 6th generation Intel® Core processors</a:t>
            </a:r>
          </a:p>
          <a:p>
            <a:pPr marL="57149" indent="-57149" defTabSz="685800" fontAlgn="auto">
              <a:spcBef>
                <a:spcPts val="0"/>
              </a:spcBef>
              <a:spcAft>
                <a:spcPts val="0"/>
              </a:spcAft>
              <a:buFontTx/>
              <a:buChar char="•"/>
              <a:defRPr/>
            </a:pPr>
            <a:r>
              <a:rPr lang="en-US" sz="1000" kern="0" dirty="0">
                <a:solidFill>
                  <a:schemeClr val="bg1"/>
                </a:solidFill>
                <a:latin typeface="+mj-lt"/>
              </a:rPr>
              <a:t> Intel Core i5 vPro, Core i3, Celeron </a:t>
            </a:r>
          </a:p>
          <a:p>
            <a:pPr marL="57149" indent="-57149" defTabSz="685800" fontAlgn="auto">
              <a:spcBef>
                <a:spcPts val="0"/>
              </a:spcBef>
              <a:spcAft>
                <a:spcPts val="0"/>
              </a:spcAft>
              <a:buFontTx/>
              <a:buChar char="•"/>
              <a:defRPr/>
            </a:pPr>
            <a:r>
              <a:rPr lang="en-US" sz="1000" kern="0" dirty="0">
                <a:solidFill>
                  <a:schemeClr val="bg1"/>
                </a:solidFill>
                <a:latin typeface="+mj-lt"/>
              </a:rPr>
              <a:t> 4GB to 32GB  DDR4 (2 slots)</a:t>
            </a:r>
          </a:p>
          <a:p>
            <a:pPr marL="57149" indent="-57149" defTabSz="685800" fontAlgn="auto">
              <a:spcBef>
                <a:spcPts val="0"/>
              </a:spcBef>
              <a:spcAft>
                <a:spcPts val="0"/>
              </a:spcAft>
              <a:buFontTx/>
              <a:buChar char="•"/>
              <a:defRPr/>
            </a:pPr>
            <a:r>
              <a:rPr lang="en-US" sz="1000" kern="0" dirty="0">
                <a:solidFill>
                  <a:schemeClr val="bg1"/>
                </a:solidFill>
                <a:latin typeface="+mj-lt"/>
              </a:rPr>
              <a:t> 120GB, 240GB SSD or 500GB HDD; </a:t>
            </a:r>
          </a:p>
          <a:p>
            <a:pPr marL="57149" indent="-57149" defTabSz="685800" fontAlgn="auto">
              <a:spcBef>
                <a:spcPts val="0"/>
              </a:spcBef>
              <a:spcAft>
                <a:spcPts val="0"/>
              </a:spcAft>
              <a:buFontTx/>
              <a:buChar char="•"/>
              <a:defRPr/>
            </a:pPr>
            <a:r>
              <a:rPr lang="en-US" sz="1000" kern="0" dirty="0">
                <a:solidFill>
                  <a:schemeClr val="bg1"/>
                </a:solidFill>
                <a:latin typeface="+mj-lt"/>
              </a:rPr>
              <a:t> M.2 RAID </a:t>
            </a:r>
            <a:endParaRPr lang="en-US" sz="1000" kern="0" spc="-30" dirty="0">
              <a:solidFill>
                <a:schemeClr val="bg1"/>
              </a:solidFill>
              <a:latin typeface="+mj-lt"/>
            </a:endParaRPr>
          </a:p>
        </p:txBody>
      </p:sp>
      <p:sp>
        <p:nvSpPr>
          <p:cNvPr id="56" name="Rectangle 55"/>
          <p:cNvSpPr/>
          <p:nvPr/>
        </p:nvSpPr>
        <p:spPr>
          <a:xfrm>
            <a:off x="4973653" y="3369339"/>
            <a:ext cx="3235430" cy="806523"/>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marL="57149" indent="-57149" defTabSz="685800" fontAlgn="auto">
              <a:spcBef>
                <a:spcPts val="0"/>
              </a:spcBef>
              <a:spcAft>
                <a:spcPts val="0"/>
              </a:spcAft>
              <a:buFontTx/>
              <a:buChar char="•"/>
              <a:defRPr/>
            </a:pPr>
            <a:r>
              <a:rPr lang="en-US" sz="1000" kern="0" dirty="0">
                <a:solidFill>
                  <a:schemeClr val="bg1"/>
                </a:solidFill>
                <a:latin typeface="+mj-lt"/>
              </a:rPr>
              <a:t> POS workstation or self-service kiosk</a:t>
            </a:r>
          </a:p>
          <a:p>
            <a:pPr marL="57149" indent="-57149" defTabSz="685800" fontAlgn="auto">
              <a:spcBef>
                <a:spcPts val="0"/>
              </a:spcBef>
              <a:spcAft>
                <a:spcPts val="0"/>
              </a:spcAft>
              <a:buFontTx/>
              <a:buChar char="•"/>
              <a:defRPr/>
            </a:pPr>
            <a:r>
              <a:rPr lang="en-US" sz="1000" kern="0" dirty="0">
                <a:solidFill>
                  <a:schemeClr val="bg1"/>
                </a:solidFill>
              </a:rPr>
              <a:t> Integrated options – consumer displays,</a:t>
            </a:r>
          </a:p>
          <a:p>
            <a:pPr defTabSz="685800" fontAlgn="auto">
              <a:spcBef>
                <a:spcPts val="0"/>
              </a:spcBef>
              <a:spcAft>
                <a:spcPts val="0"/>
              </a:spcAft>
              <a:defRPr/>
            </a:pPr>
            <a:r>
              <a:rPr lang="en-US" sz="1000" kern="0" dirty="0">
                <a:solidFill>
                  <a:schemeClr val="bg1"/>
                </a:solidFill>
              </a:rPr>
              <a:t>   </a:t>
            </a:r>
            <a:r>
              <a:rPr lang="en-US" sz="1000" kern="0" spc="-30" dirty="0">
                <a:solidFill>
                  <a:schemeClr val="bg1"/>
                </a:solidFill>
              </a:rPr>
              <a:t>MSR, fingerprint reader, camera, wireless</a:t>
            </a:r>
            <a:endParaRPr lang="en-US" sz="1000" kern="0" dirty="0">
              <a:solidFill>
                <a:schemeClr val="bg1"/>
              </a:solidFill>
              <a:latin typeface="+mj-lt"/>
            </a:endParaRPr>
          </a:p>
          <a:p>
            <a:pPr marL="57149" indent="-57149" defTabSz="685800" fontAlgn="auto">
              <a:spcBef>
                <a:spcPts val="0"/>
              </a:spcBef>
              <a:spcAft>
                <a:spcPts val="0"/>
              </a:spcAft>
              <a:buFontTx/>
              <a:buChar char="•"/>
              <a:defRPr/>
            </a:pPr>
            <a:r>
              <a:rPr lang="en-US" sz="1000" kern="0" dirty="0">
                <a:solidFill>
                  <a:schemeClr val="bg1"/>
                </a:solidFill>
                <a:latin typeface="+mj-lt"/>
              </a:rPr>
              <a:t> Same Image as </a:t>
            </a:r>
            <a:r>
              <a:rPr lang="en-US" sz="1000" kern="0" dirty="0" err="1">
                <a:solidFill>
                  <a:schemeClr val="bg1"/>
                </a:solidFill>
                <a:latin typeface="+mj-lt"/>
              </a:rPr>
              <a:t>RealPOS</a:t>
            </a:r>
            <a:r>
              <a:rPr lang="en-US" sz="1000" kern="0" dirty="0">
                <a:solidFill>
                  <a:schemeClr val="bg1"/>
                </a:solidFill>
                <a:latin typeface="+mj-lt"/>
              </a:rPr>
              <a:t> XR8</a:t>
            </a:r>
          </a:p>
          <a:p>
            <a:pPr marL="57149" indent="-57149" defTabSz="685800" fontAlgn="auto">
              <a:spcBef>
                <a:spcPts val="0"/>
              </a:spcBef>
              <a:spcAft>
                <a:spcPts val="0"/>
              </a:spcAft>
              <a:buFontTx/>
              <a:buChar char="•"/>
              <a:defRPr/>
            </a:pPr>
            <a:r>
              <a:rPr lang="en-US" sz="1000" kern="0" dirty="0">
                <a:solidFill>
                  <a:schemeClr val="bg1"/>
                </a:solidFill>
                <a:latin typeface="+mj-lt"/>
              </a:rPr>
              <a:t> Windows ® 10 Ready </a:t>
            </a:r>
          </a:p>
        </p:txBody>
      </p:sp>
      <p:sp>
        <p:nvSpPr>
          <p:cNvPr id="57" name="Rectangle 56"/>
          <p:cNvSpPr/>
          <p:nvPr/>
        </p:nvSpPr>
        <p:spPr>
          <a:xfrm>
            <a:off x="4973653" y="2516563"/>
            <a:ext cx="3235430" cy="806523"/>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marL="57149" indent="-57149" defTabSz="685800" fontAlgn="auto">
              <a:spcBef>
                <a:spcPts val="0"/>
              </a:spcBef>
              <a:spcAft>
                <a:spcPts val="0"/>
              </a:spcAft>
              <a:buFontTx/>
              <a:buChar char="•"/>
              <a:defRPr/>
            </a:pPr>
            <a:r>
              <a:rPr lang="en-US" sz="1000" kern="0" dirty="0">
                <a:solidFill>
                  <a:schemeClr val="bg1"/>
                </a:solidFill>
                <a:latin typeface="+mj-lt"/>
              </a:rPr>
              <a:t> Engineered for harsh retail environments</a:t>
            </a:r>
          </a:p>
          <a:p>
            <a:pPr marL="57149" indent="-57149" defTabSz="685800" fontAlgn="auto">
              <a:spcBef>
                <a:spcPts val="0"/>
              </a:spcBef>
              <a:spcAft>
                <a:spcPts val="0"/>
              </a:spcAft>
              <a:buFontTx/>
              <a:buChar char="•"/>
              <a:defRPr/>
            </a:pPr>
            <a:r>
              <a:rPr lang="en-US" sz="1000" kern="0" dirty="0">
                <a:solidFill>
                  <a:schemeClr val="bg1"/>
                </a:solidFill>
                <a:latin typeface="+mj-lt"/>
              </a:rPr>
              <a:t> Powered USB and serial connectivity</a:t>
            </a:r>
          </a:p>
          <a:p>
            <a:pPr marL="57149" indent="-57149" defTabSz="685800" fontAlgn="auto">
              <a:spcBef>
                <a:spcPts val="0"/>
              </a:spcBef>
              <a:spcAft>
                <a:spcPts val="0"/>
              </a:spcAft>
              <a:buFontTx/>
              <a:buChar char="•"/>
              <a:defRPr/>
            </a:pPr>
            <a:r>
              <a:rPr lang="en-US" sz="1000" kern="0" dirty="0">
                <a:solidFill>
                  <a:schemeClr val="bg1"/>
                </a:solidFill>
                <a:latin typeface="+mj-lt"/>
              </a:rPr>
              <a:t> Enhanced security - encrypted MSR   </a:t>
            </a:r>
          </a:p>
          <a:p>
            <a:pPr marL="57149" indent="-57149" defTabSz="685800" fontAlgn="auto">
              <a:spcBef>
                <a:spcPts val="0"/>
              </a:spcBef>
              <a:spcAft>
                <a:spcPts val="0"/>
              </a:spcAft>
              <a:buFontTx/>
              <a:buChar char="•"/>
              <a:defRPr/>
            </a:pPr>
            <a:r>
              <a:rPr lang="en-US" sz="1000" kern="0" spc="-30" dirty="0">
                <a:solidFill>
                  <a:schemeClr val="bg1"/>
                </a:solidFill>
              </a:rPr>
              <a:t> Liquid and dust-resistant</a:t>
            </a:r>
            <a:endParaRPr lang="en-US" sz="1000" kern="0" dirty="0">
              <a:solidFill>
                <a:schemeClr val="bg1"/>
              </a:solidFill>
              <a:latin typeface="+mj-lt"/>
            </a:endParaRPr>
          </a:p>
        </p:txBody>
      </p:sp>
      <p:sp>
        <p:nvSpPr>
          <p:cNvPr id="58" name="Rectangle 57"/>
          <p:cNvSpPr/>
          <p:nvPr/>
        </p:nvSpPr>
        <p:spPr>
          <a:xfrm>
            <a:off x="3642750" y="1645904"/>
            <a:ext cx="1279627" cy="806523"/>
          </a:xfrm>
          <a:prstGeom prst="rect">
            <a:avLst/>
          </a:prstGeom>
          <a:solidFill>
            <a:schemeClr val="tx1">
              <a:lumMod val="65000"/>
              <a:lumOff val="35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algn="ctr" defTabSz="685800" fontAlgn="auto">
              <a:spcBef>
                <a:spcPts val="0"/>
              </a:spcBef>
              <a:spcAft>
                <a:spcPts val="0"/>
              </a:spcAft>
              <a:defRPr/>
            </a:pPr>
            <a:r>
              <a:rPr lang="en-PH" sz="1400" b="1" kern="0" dirty="0">
                <a:solidFill>
                  <a:schemeClr val="bg1"/>
                </a:solidFill>
                <a:latin typeface="+mj-lt"/>
              </a:rPr>
              <a:t>Powerful</a:t>
            </a:r>
          </a:p>
        </p:txBody>
      </p:sp>
      <p:sp>
        <p:nvSpPr>
          <p:cNvPr id="59" name="Rectangle 58"/>
          <p:cNvSpPr/>
          <p:nvPr/>
        </p:nvSpPr>
        <p:spPr>
          <a:xfrm>
            <a:off x="3642750" y="3369339"/>
            <a:ext cx="1279627" cy="806523"/>
          </a:xfrm>
          <a:prstGeom prst="rect">
            <a:avLst/>
          </a:prstGeom>
          <a:solidFill>
            <a:schemeClr val="tx1">
              <a:lumMod val="65000"/>
              <a:lumOff val="35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algn="ctr" defTabSz="685800" fontAlgn="auto">
              <a:spcBef>
                <a:spcPts val="0"/>
              </a:spcBef>
              <a:spcAft>
                <a:spcPts val="0"/>
              </a:spcAft>
              <a:defRPr/>
            </a:pPr>
            <a:r>
              <a:rPr lang="en-PH" sz="1400" b="1" kern="0" dirty="0">
                <a:solidFill>
                  <a:schemeClr val="bg1"/>
                </a:solidFill>
                <a:latin typeface="+mj-lt"/>
              </a:rPr>
              <a:t>Versatile</a:t>
            </a:r>
          </a:p>
        </p:txBody>
      </p:sp>
      <p:sp>
        <p:nvSpPr>
          <p:cNvPr id="60" name="Rectangle 59"/>
          <p:cNvSpPr/>
          <p:nvPr/>
        </p:nvSpPr>
        <p:spPr>
          <a:xfrm>
            <a:off x="3642750" y="2516563"/>
            <a:ext cx="1279627" cy="806523"/>
          </a:xfrm>
          <a:prstGeom prst="rect">
            <a:avLst/>
          </a:prstGeom>
          <a:solidFill>
            <a:schemeClr val="tx1">
              <a:lumMod val="65000"/>
              <a:lumOff val="35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algn="ctr" defTabSz="685800" fontAlgn="auto">
              <a:spcBef>
                <a:spcPts val="0"/>
              </a:spcBef>
              <a:spcAft>
                <a:spcPts val="0"/>
              </a:spcAft>
              <a:defRPr/>
            </a:pPr>
            <a:r>
              <a:rPr lang="en-PH" sz="1400" b="1" kern="0" dirty="0">
                <a:solidFill>
                  <a:schemeClr val="bg1"/>
                </a:solidFill>
                <a:latin typeface="+mj-lt"/>
              </a:rPr>
              <a:t>Purpose Built</a:t>
            </a:r>
          </a:p>
        </p:txBody>
      </p:sp>
      <p:sp>
        <p:nvSpPr>
          <p:cNvPr id="61" name="Rectangle 60"/>
          <p:cNvSpPr/>
          <p:nvPr/>
        </p:nvSpPr>
        <p:spPr>
          <a:xfrm>
            <a:off x="4973653" y="783223"/>
            <a:ext cx="3235430" cy="806522"/>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marL="57149" indent="-57149" defTabSz="685800" fontAlgn="auto">
              <a:spcBef>
                <a:spcPts val="0"/>
              </a:spcBef>
              <a:spcAft>
                <a:spcPts val="0"/>
              </a:spcAft>
              <a:buFontTx/>
              <a:buChar char="•"/>
              <a:defRPr/>
            </a:pPr>
            <a:r>
              <a:rPr lang="en-US" sz="1000" kern="0" dirty="0">
                <a:solidFill>
                  <a:schemeClr val="bg1"/>
                </a:solidFill>
                <a:latin typeface="+mj-lt"/>
              </a:rPr>
              <a:t> Stylish and compact all-in-one solution</a:t>
            </a:r>
          </a:p>
          <a:p>
            <a:pPr marL="57149" indent="-57149" defTabSz="685800" fontAlgn="auto">
              <a:spcBef>
                <a:spcPts val="0"/>
              </a:spcBef>
              <a:spcAft>
                <a:spcPts val="0"/>
              </a:spcAft>
              <a:buFontTx/>
              <a:buChar char="•"/>
              <a:defRPr/>
            </a:pPr>
            <a:r>
              <a:rPr lang="en-US" sz="1000" kern="0" dirty="0">
                <a:solidFill>
                  <a:schemeClr val="bg1"/>
                </a:solidFill>
                <a:latin typeface="+mj-lt"/>
              </a:rPr>
              <a:t> 15”, 18.5” and 21.5”  PCAP  (multi-touch) </a:t>
            </a:r>
          </a:p>
          <a:p>
            <a:pPr marL="57149" indent="-57149" defTabSz="685800" fontAlgn="auto">
              <a:spcBef>
                <a:spcPts val="0"/>
              </a:spcBef>
              <a:spcAft>
                <a:spcPts val="0"/>
              </a:spcAft>
              <a:buFontTx/>
              <a:buChar char="•"/>
              <a:defRPr/>
            </a:pPr>
            <a:r>
              <a:rPr lang="en-US" sz="1000" kern="0" dirty="0">
                <a:solidFill>
                  <a:schemeClr val="bg1"/>
                </a:solidFill>
              </a:rPr>
              <a:t> High brightness LCD (500 nits) with anti-glare</a:t>
            </a:r>
          </a:p>
          <a:p>
            <a:pPr marL="57149" indent="-57149" defTabSz="685800" fontAlgn="auto">
              <a:spcBef>
                <a:spcPts val="0"/>
              </a:spcBef>
              <a:spcAft>
                <a:spcPts val="0"/>
              </a:spcAft>
              <a:buFontTx/>
              <a:buChar char="•"/>
              <a:defRPr/>
            </a:pPr>
            <a:r>
              <a:rPr lang="en-US" sz="1000" kern="0" dirty="0">
                <a:solidFill>
                  <a:schemeClr val="bg1"/>
                </a:solidFill>
              </a:rPr>
              <a:t> 50K hours backlight to ½ brightness</a:t>
            </a:r>
          </a:p>
        </p:txBody>
      </p:sp>
      <p:sp>
        <p:nvSpPr>
          <p:cNvPr id="62" name="Rectangle 61"/>
          <p:cNvSpPr/>
          <p:nvPr/>
        </p:nvSpPr>
        <p:spPr>
          <a:xfrm>
            <a:off x="3642750" y="783223"/>
            <a:ext cx="1279627" cy="806522"/>
          </a:xfrm>
          <a:prstGeom prst="rect">
            <a:avLst/>
          </a:prstGeom>
          <a:solidFill>
            <a:schemeClr val="tx1">
              <a:lumMod val="65000"/>
              <a:lumOff val="35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algn="ctr" defTabSz="685800" fontAlgn="auto">
              <a:spcBef>
                <a:spcPts val="0"/>
              </a:spcBef>
              <a:spcAft>
                <a:spcPts val="0"/>
              </a:spcAft>
              <a:defRPr/>
            </a:pPr>
            <a:r>
              <a:rPr lang="en-PH" sz="1400" b="1" kern="0" dirty="0">
                <a:solidFill>
                  <a:schemeClr val="bg1"/>
                </a:solidFill>
                <a:latin typeface="+mj-lt"/>
              </a:rPr>
              <a:t>Multi-touch</a:t>
            </a:r>
          </a:p>
        </p:txBody>
      </p:sp>
      <p:sp>
        <p:nvSpPr>
          <p:cNvPr id="63" name="Rectangle 62"/>
          <p:cNvSpPr/>
          <p:nvPr/>
        </p:nvSpPr>
        <p:spPr>
          <a:xfrm>
            <a:off x="493712" y="783223"/>
            <a:ext cx="3080671" cy="2586116"/>
          </a:xfrm>
          <a:prstGeom prst="rect">
            <a:avLst/>
          </a:prstGeom>
          <a:solidFill>
            <a:schemeClr val="bg1"/>
          </a:solidFill>
          <a:ln>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algn="ctr" defTabSz="685800" fontAlgn="auto">
              <a:spcBef>
                <a:spcPts val="0"/>
              </a:spcBef>
              <a:spcAft>
                <a:spcPts val="0"/>
              </a:spcAft>
              <a:defRPr/>
            </a:pPr>
            <a:endParaRPr lang="en-PH" kern="0" dirty="0">
              <a:solidFill>
                <a:sysClr val="windowText" lastClr="000000"/>
              </a:solidFill>
              <a:latin typeface="+mj-lt"/>
            </a:endParaRPr>
          </a:p>
        </p:txBody>
      </p:sp>
      <p:sp>
        <p:nvSpPr>
          <p:cNvPr id="67" name="Text Placeholder 2"/>
          <p:cNvSpPr txBox="1">
            <a:spLocks/>
          </p:cNvSpPr>
          <p:nvPr/>
        </p:nvSpPr>
        <p:spPr>
          <a:xfrm>
            <a:off x="452615" y="3396655"/>
            <a:ext cx="3121767" cy="1070450"/>
          </a:xfrm>
          <a:prstGeom prst="rect">
            <a:avLst/>
          </a:prstGeom>
          <a:solidFill>
            <a:schemeClr val="tx2">
              <a:lumMod val="40000"/>
              <a:lumOff val="60000"/>
              <a:alpha val="85000"/>
            </a:schemeClr>
          </a:solidFill>
        </p:spPr>
        <p:txBody>
          <a:bodyPr lIns="91440" tIns="91440" rIns="91440" bIns="91440" anchor="ctr" anchorCtr="0"/>
          <a:lstStyle>
            <a:lvl1pPr marL="144000" indent="-144000" algn="l" defTabSz="457200" rtl="0" eaLnBrk="1" fontAlgn="base" hangingPunct="1">
              <a:lnSpc>
                <a:spcPts val="1780"/>
              </a:lnSpc>
              <a:spcBef>
                <a:spcPts val="0"/>
              </a:spcBef>
              <a:spcAft>
                <a:spcPts val="100"/>
              </a:spcAft>
              <a:buFont typeface="Arial" charset="0"/>
              <a:buChar char="•"/>
              <a:defRPr sz="1600" kern="1200" spc="-30">
                <a:solidFill>
                  <a:schemeClr val="bg1"/>
                </a:solidFill>
                <a:latin typeface="+mn-lt"/>
                <a:ea typeface="ＭＳ Ｐゴシック" charset="0"/>
                <a:cs typeface="ＭＳ Ｐゴシック" charset="0"/>
              </a:defRPr>
            </a:lvl1pPr>
            <a:lvl2pPr marL="313200" indent="-180000" algn="l" defTabSz="457200" rtl="0" eaLnBrk="1" fontAlgn="base" hangingPunct="1">
              <a:lnSpc>
                <a:spcPts val="1780"/>
              </a:lnSpc>
              <a:spcBef>
                <a:spcPts val="0"/>
              </a:spcBef>
              <a:spcAft>
                <a:spcPct val="0"/>
              </a:spcAft>
              <a:buFont typeface="Arial" charset="0"/>
              <a:buChar char="–"/>
              <a:defRPr sz="1400" kern="1200" spc="-30">
                <a:solidFill>
                  <a:schemeClr val="bg1"/>
                </a:solidFill>
                <a:latin typeface="+mn-lt"/>
                <a:ea typeface="ＭＳ Ｐゴシック" charset="0"/>
                <a:cs typeface="+mn-cs"/>
              </a:defRPr>
            </a:lvl2pPr>
            <a:lvl3pPr marL="450000" indent="-144000" algn="l" defTabSz="457200" rtl="0" eaLnBrk="1" fontAlgn="base" hangingPunct="1">
              <a:lnSpc>
                <a:spcPts val="1780"/>
              </a:lnSpc>
              <a:spcBef>
                <a:spcPts val="0"/>
              </a:spcBef>
              <a:spcAft>
                <a:spcPct val="0"/>
              </a:spcAft>
              <a:buFont typeface="Arial" charset="0"/>
              <a:buChar char="•"/>
              <a:defRPr sz="1200" kern="1200" spc="-30">
                <a:solidFill>
                  <a:schemeClr val="bg1"/>
                </a:solidFill>
                <a:latin typeface="+mn-lt"/>
                <a:ea typeface="ＭＳ Ｐゴシック" charset="0"/>
                <a:cs typeface="+mn-cs"/>
              </a:defRPr>
            </a:lvl3pPr>
            <a:lvl4pPr marL="630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4pPr>
            <a:lvl5pPr marL="774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100000"/>
              </a:lnSpc>
              <a:spcAft>
                <a:spcPts val="0"/>
              </a:spcAft>
              <a:buNone/>
              <a:defRPr/>
            </a:pPr>
            <a:r>
              <a:rPr lang="en-US" sz="1400" b="1" dirty="0">
                <a:solidFill>
                  <a:schemeClr val="tx1"/>
                </a:solidFill>
                <a:cs typeface="Arial" charset="0"/>
              </a:rPr>
              <a:t>The look you want with the </a:t>
            </a:r>
          </a:p>
          <a:p>
            <a:pPr marL="0" indent="0" algn="ctr">
              <a:lnSpc>
                <a:spcPct val="100000"/>
              </a:lnSpc>
              <a:spcAft>
                <a:spcPts val="0"/>
              </a:spcAft>
              <a:buNone/>
              <a:defRPr/>
            </a:pPr>
            <a:r>
              <a:rPr lang="en-US" sz="1400" b="1" dirty="0">
                <a:solidFill>
                  <a:schemeClr val="tx1"/>
                </a:solidFill>
                <a:cs typeface="Arial" charset="0"/>
              </a:rPr>
              <a:t>extreme performance </a:t>
            </a:r>
          </a:p>
          <a:p>
            <a:pPr marL="0" indent="0" algn="ctr">
              <a:lnSpc>
                <a:spcPct val="100000"/>
              </a:lnSpc>
              <a:spcAft>
                <a:spcPts val="0"/>
              </a:spcAft>
              <a:buNone/>
              <a:defRPr/>
            </a:pPr>
            <a:r>
              <a:rPr lang="en-US" sz="1400" b="1" dirty="0">
                <a:solidFill>
                  <a:schemeClr val="tx1"/>
                </a:solidFill>
                <a:cs typeface="Arial" charset="0"/>
              </a:rPr>
              <a:t>and reliability you need</a:t>
            </a:r>
          </a:p>
        </p:txBody>
      </p:sp>
      <p:pic>
        <p:nvPicPr>
          <p:cNvPr id="28" name="Picture 5" descr="http://phandroid.s3.amazonaws.com/wp-content/uploads/2011/09/multitouch-gesture.jpg">
            <a:hlinkClick r:id="rId3"/>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8281557" y="855865"/>
            <a:ext cx="737512" cy="597617"/>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7"/>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8209084" y="3369340"/>
            <a:ext cx="868838" cy="7642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 name="Picture 2"/>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790964" y="1000371"/>
            <a:ext cx="2486165" cy="20975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Picture 1"/>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8315882" y="1744970"/>
            <a:ext cx="703187" cy="567725"/>
          </a:xfrm>
          <a:prstGeom prst="rect">
            <a:avLst/>
          </a:prstGeom>
        </p:spPr>
      </p:pic>
      <p:sp>
        <p:nvSpPr>
          <p:cNvPr id="23" name="Rectangle 22"/>
          <p:cNvSpPr/>
          <p:nvPr/>
        </p:nvSpPr>
        <p:spPr>
          <a:xfrm>
            <a:off x="4973653" y="4226791"/>
            <a:ext cx="3235430" cy="783340"/>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lstStyle/>
          <a:p>
            <a:pPr defTabSz="685800" fontAlgn="auto">
              <a:spcBef>
                <a:spcPts val="0"/>
              </a:spcBef>
              <a:spcAft>
                <a:spcPts val="0"/>
              </a:spcAft>
              <a:buFontTx/>
              <a:buChar char="•"/>
              <a:defRPr/>
            </a:pPr>
            <a:r>
              <a:rPr lang="en-US" sz="900" kern="0" dirty="0">
                <a:solidFill>
                  <a:schemeClr val="bg1"/>
                </a:solidFill>
                <a:latin typeface="Verdana" pitchFamily="34" charset="0"/>
              </a:rPr>
              <a:t> USB port control</a:t>
            </a:r>
          </a:p>
          <a:p>
            <a:pPr defTabSz="685800" fontAlgn="auto">
              <a:spcBef>
                <a:spcPts val="0"/>
              </a:spcBef>
              <a:spcAft>
                <a:spcPts val="0"/>
              </a:spcAft>
              <a:buFontTx/>
              <a:buChar char="•"/>
              <a:defRPr/>
            </a:pPr>
            <a:r>
              <a:rPr lang="en-US" sz="900" kern="0" dirty="0">
                <a:solidFill>
                  <a:schemeClr val="bg1"/>
                </a:solidFill>
                <a:latin typeface="Verdana" pitchFamily="34" charset="0"/>
              </a:rPr>
              <a:t> </a:t>
            </a:r>
            <a:r>
              <a:rPr lang="en-US" sz="900" kern="0" dirty="0" err="1">
                <a:solidFill>
                  <a:schemeClr val="bg1"/>
                </a:solidFill>
                <a:latin typeface="Verdana" pitchFamily="34" charset="0"/>
              </a:rPr>
              <a:t>Bitlocker</a:t>
            </a:r>
            <a:r>
              <a:rPr lang="en-US" sz="900" kern="0" dirty="0">
                <a:solidFill>
                  <a:schemeClr val="bg1"/>
                </a:solidFill>
                <a:latin typeface="Verdana" pitchFamily="34" charset="0"/>
              </a:rPr>
              <a:t> &amp; </a:t>
            </a:r>
            <a:r>
              <a:rPr lang="en-US" sz="900" kern="0" dirty="0" err="1">
                <a:solidFill>
                  <a:schemeClr val="bg1"/>
                </a:solidFill>
                <a:latin typeface="Verdana" pitchFamily="34" charset="0"/>
              </a:rPr>
              <a:t>Applocker</a:t>
            </a:r>
            <a:endParaRPr lang="en-US" sz="900" kern="0" dirty="0">
              <a:solidFill>
                <a:schemeClr val="bg1"/>
              </a:solidFill>
              <a:latin typeface="Verdana" pitchFamily="34" charset="0"/>
            </a:endParaRPr>
          </a:p>
          <a:p>
            <a:pPr defTabSz="685800" fontAlgn="auto">
              <a:spcBef>
                <a:spcPts val="0"/>
              </a:spcBef>
              <a:spcAft>
                <a:spcPts val="0"/>
              </a:spcAft>
              <a:buFontTx/>
              <a:buChar char="•"/>
              <a:defRPr/>
            </a:pPr>
            <a:r>
              <a:rPr lang="en-US" sz="900" kern="0" dirty="0">
                <a:solidFill>
                  <a:schemeClr val="bg1"/>
                </a:solidFill>
                <a:latin typeface="Verdana" pitchFamily="34" charset="0"/>
              </a:rPr>
              <a:t> BIOS password control</a:t>
            </a:r>
          </a:p>
          <a:p>
            <a:pPr defTabSz="685800" fontAlgn="auto">
              <a:spcBef>
                <a:spcPts val="0"/>
              </a:spcBef>
              <a:spcAft>
                <a:spcPts val="0"/>
              </a:spcAft>
              <a:buFontTx/>
              <a:buChar char="•"/>
              <a:defRPr/>
            </a:pPr>
            <a:r>
              <a:rPr lang="en-US" sz="900" kern="0" dirty="0">
                <a:solidFill>
                  <a:schemeClr val="bg1"/>
                </a:solidFill>
                <a:latin typeface="Verdana" pitchFamily="34" charset="0"/>
              </a:rPr>
              <a:t> Trusted Platform Module (TPM) option</a:t>
            </a:r>
          </a:p>
          <a:p>
            <a:pPr defTabSz="685800" fontAlgn="auto">
              <a:spcBef>
                <a:spcPts val="0"/>
              </a:spcBef>
              <a:spcAft>
                <a:spcPts val="0"/>
              </a:spcAft>
              <a:buFontTx/>
              <a:buChar char="•"/>
              <a:defRPr/>
            </a:pPr>
            <a:r>
              <a:rPr lang="en-US" sz="900" kern="0" dirty="0">
                <a:solidFill>
                  <a:schemeClr val="bg1"/>
                </a:solidFill>
                <a:latin typeface="Verdana" pitchFamily="34" charset="0"/>
              </a:rPr>
              <a:t> Secure Boot (Win10+UEFI required)</a:t>
            </a:r>
          </a:p>
        </p:txBody>
      </p:sp>
      <p:sp>
        <p:nvSpPr>
          <p:cNvPr id="24" name="Rectangle 23"/>
          <p:cNvSpPr/>
          <p:nvPr/>
        </p:nvSpPr>
        <p:spPr>
          <a:xfrm>
            <a:off x="3651132" y="4229463"/>
            <a:ext cx="1271245" cy="780668"/>
          </a:xfrm>
          <a:prstGeom prst="rect">
            <a:avLst/>
          </a:prstGeom>
          <a:solidFill>
            <a:schemeClr val="tx1">
              <a:lumMod val="65000"/>
              <a:lumOff val="35000"/>
            </a:schemeClr>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40" tIns="45720" rIns="91440" bIns="45720" anchor="ctr"/>
          <a:lstStyle/>
          <a:p>
            <a:pPr algn="ctr" defTabSz="685800" fontAlgn="auto">
              <a:spcBef>
                <a:spcPts val="0"/>
              </a:spcBef>
              <a:spcAft>
                <a:spcPts val="0"/>
              </a:spcAft>
              <a:defRPr/>
            </a:pPr>
            <a:r>
              <a:rPr lang="en-PH" sz="1500" b="1" kern="0" dirty="0">
                <a:solidFill>
                  <a:schemeClr val="bg1"/>
                </a:solidFill>
              </a:rPr>
              <a:t>Secure</a:t>
            </a:r>
          </a:p>
        </p:txBody>
      </p:sp>
      <p:pic>
        <p:nvPicPr>
          <p:cNvPr id="26" name="Picture 6"/>
          <p:cNvPicPr>
            <a:picLocks noChangeAspect="1" noChangeArrowheads="1"/>
          </p:cNvPicPr>
          <p:nvPr/>
        </p:nvPicPr>
        <p:blipFill>
          <a:blip r:embed="rId8" cstate="print">
            <a:extLst>
              <a:ext uri="{28A0092B-C50C-407E-A947-70E740481C1C}">
                <a14:useLocalDpi xmlns:a14="http://schemas.microsoft.com/office/drawing/2010/main"/>
              </a:ext>
            </a:extLst>
          </a:blip>
          <a:srcRect/>
          <a:stretch>
            <a:fillRect/>
          </a:stretch>
        </p:blipFill>
        <p:spPr bwMode="auto">
          <a:xfrm>
            <a:off x="8357233" y="2594851"/>
            <a:ext cx="661836" cy="6320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 name="Picture 26"/>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8339950" y="4226791"/>
            <a:ext cx="695451" cy="6768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1066705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671843" y="70660"/>
            <a:ext cx="5191125" cy="480131"/>
          </a:xfrm>
          <a:prstGeom prst="rect">
            <a:avLst/>
          </a:prstGeom>
          <a:noFill/>
        </p:spPr>
        <p:txBody>
          <a:bodyPr lIns="91440" tIns="45720" rIns="91440" bIns="45720">
            <a:spAutoFit/>
          </a:bodyPr>
          <a:lstStyle/>
          <a:p>
            <a:pPr>
              <a:lnSpc>
                <a:spcPct val="90000"/>
              </a:lnSpc>
              <a:defRPr/>
            </a:pPr>
            <a:r>
              <a:rPr lang="en-US" sz="2800" dirty="0">
                <a:latin typeface="Arial" pitchFamily="34" charset="0"/>
                <a:ea typeface="+mj-ea"/>
                <a:cs typeface="Arial" pitchFamily="34" charset="0"/>
              </a:rPr>
              <a:t>Intuitive touch interface</a:t>
            </a:r>
          </a:p>
        </p:txBody>
      </p:sp>
      <p:sp>
        <p:nvSpPr>
          <p:cNvPr id="10" name="Rectangle 9"/>
          <p:cNvSpPr/>
          <p:nvPr/>
        </p:nvSpPr>
        <p:spPr>
          <a:xfrm>
            <a:off x="681220" y="468120"/>
            <a:ext cx="8533105" cy="369332"/>
          </a:xfrm>
          <a:prstGeom prst="rect">
            <a:avLst/>
          </a:prstGeom>
        </p:spPr>
        <p:txBody>
          <a:bodyPr wrap="none" lIns="91440" tIns="45720" rIns="91440" bIns="45720">
            <a:spAutoFit/>
          </a:bodyPr>
          <a:lstStyle/>
          <a:p>
            <a:pPr>
              <a:spcBef>
                <a:spcPts val="400"/>
              </a:spcBef>
              <a:spcAft>
                <a:spcPts val="400"/>
              </a:spcAft>
              <a:buClr>
                <a:srgbClr val="54B948"/>
              </a:buClr>
              <a:buSzPct val="100000"/>
            </a:pPr>
            <a:r>
              <a:rPr lang="en-US" spc="-30" dirty="0">
                <a:solidFill>
                  <a:srgbClr val="54B948"/>
                </a:solidFill>
                <a:latin typeface="+mn-lt"/>
              </a:rPr>
              <a:t>Combines style and ease of use to reduce training time and maximize productivity</a:t>
            </a:r>
          </a:p>
        </p:txBody>
      </p:sp>
      <p:sp>
        <p:nvSpPr>
          <p:cNvPr id="14" name="Rectangle 13"/>
          <p:cNvSpPr/>
          <p:nvPr/>
        </p:nvSpPr>
        <p:spPr>
          <a:xfrm>
            <a:off x="762001" y="1085148"/>
            <a:ext cx="2560637" cy="1844957"/>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pPr algn="ctr"/>
            <a:endParaRPr lang="en-US"/>
          </a:p>
        </p:txBody>
      </p:sp>
      <p:sp>
        <p:nvSpPr>
          <p:cNvPr id="15" name="Rectangle 14"/>
          <p:cNvSpPr/>
          <p:nvPr/>
        </p:nvSpPr>
        <p:spPr>
          <a:xfrm>
            <a:off x="762000" y="2930104"/>
            <a:ext cx="2564606" cy="1870439"/>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57150" tIns="57150" rIns="57150" bIns="28575" rtlCol="0" anchor="t" anchorCtr="0"/>
          <a:lstStyle/>
          <a:p>
            <a:pPr defTabSz="571500">
              <a:spcBef>
                <a:spcPts val="0"/>
              </a:spcBef>
              <a:spcAft>
                <a:spcPts val="0"/>
              </a:spcAft>
            </a:pPr>
            <a:r>
              <a:rPr lang="en-US" sz="1300" b="1" dirty="0">
                <a:solidFill>
                  <a:srgbClr val="FFFFFF"/>
                </a:solidFill>
              </a:rPr>
              <a:t> 15” Projected Capacitive </a:t>
            </a:r>
          </a:p>
          <a:p>
            <a:pPr marL="214313" indent="-214313" defTabSz="571500">
              <a:spcBef>
                <a:spcPts val="0"/>
              </a:spcBef>
              <a:spcAft>
                <a:spcPts val="0"/>
              </a:spcAft>
              <a:buFont typeface="Arial" panose="020B0604020202020204" pitchFamily="34" charset="0"/>
              <a:buChar char="•"/>
            </a:pPr>
            <a:r>
              <a:rPr lang="en-US" sz="1300" dirty="0">
                <a:solidFill>
                  <a:srgbClr val="FFFFFF"/>
                </a:solidFill>
              </a:rPr>
              <a:t>10-point multi-touch interface</a:t>
            </a:r>
          </a:p>
          <a:p>
            <a:pPr marL="214313" indent="-214313" defTabSz="571500">
              <a:spcBef>
                <a:spcPts val="0"/>
              </a:spcBef>
              <a:spcAft>
                <a:spcPts val="0"/>
              </a:spcAft>
              <a:buFont typeface="Arial" panose="020B0604020202020204" pitchFamily="34" charset="0"/>
              <a:buChar char="•"/>
            </a:pPr>
            <a:r>
              <a:rPr lang="en-US" sz="1300" dirty="0">
                <a:solidFill>
                  <a:srgbClr val="FFFFFF"/>
                </a:solidFill>
              </a:rPr>
              <a:t>Standard 4:3 aspect ratio </a:t>
            </a:r>
          </a:p>
          <a:p>
            <a:pPr marL="214313" indent="-214313" defTabSz="571500">
              <a:buFont typeface="Arial" panose="020B0604020202020204" pitchFamily="34" charset="0"/>
              <a:buChar char="•"/>
            </a:pPr>
            <a:r>
              <a:rPr lang="en-US" sz="1300" dirty="0">
                <a:solidFill>
                  <a:srgbClr val="FFFFFF"/>
                </a:solidFill>
              </a:rPr>
              <a:t>1024 x 768 XGA resolution</a:t>
            </a:r>
          </a:p>
          <a:p>
            <a:pPr marL="214313" indent="-214313" defTabSz="571500">
              <a:buFont typeface="Arial" panose="020B0604020202020204" pitchFamily="34" charset="0"/>
              <a:buChar char="•"/>
            </a:pPr>
            <a:r>
              <a:rPr lang="en-US" sz="1300" dirty="0">
                <a:solidFill>
                  <a:srgbClr val="FFFFFF"/>
                </a:solidFill>
              </a:rPr>
              <a:t>High bright LED-backlit LCD  </a:t>
            </a:r>
          </a:p>
          <a:p>
            <a:pPr marL="214313" indent="-214313" defTabSz="571500">
              <a:buFont typeface="Arial" panose="020B0604020202020204" pitchFamily="34" charset="0"/>
              <a:buChar char="•"/>
            </a:pPr>
            <a:r>
              <a:rPr lang="en-US" sz="1300" dirty="0">
                <a:solidFill>
                  <a:srgbClr val="FFFFFF"/>
                </a:solidFill>
              </a:rPr>
              <a:t>Zero bezel design</a:t>
            </a:r>
          </a:p>
          <a:p>
            <a:pPr marL="214313" indent="-214313" defTabSz="571500">
              <a:spcBef>
                <a:spcPts val="0"/>
              </a:spcBef>
              <a:spcAft>
                <a:spcPts val="0"/>
              </a:spcAft>
              <a:buFont typeface="Arial" panose="020B0604020202020204" pitchFamily="34" charset="0"/>
              <a:buChar char="•"/>
            </a:pPr>
            <a:r>
              <a:rPr lang="en-US" sz="1300" dirty="0">
                <a:solidFill>
                  <a:srgbClr val="FFFFFF"/>
                </a:solidFill>
              </a:rPr>
              <a:t>Anti-glare</a:t>
            </a:r>
          </a:p>
          <a:p>
            <a:pPr marL="214313" indent="-214313" defTabSz="571500">
              <a:spcBef>
                <a:spcPts val="0"/>
              </a:spcBef>
              <a:spcAft>
                <a:spcPts val="0"/>
              </a:spcAft>
              <a:buFont typeface="Arial" panose="020B0604020202020204" pitchFamily="34" charset="0"/>
              <a:buChar char="•"/>
            </a:pPr>
            <a:r>
              <a:rPr lang="en-US" sz="1300" dirty="0">
                <a:solidFill>
                  <a:srgbClr val="FFFFFF"/>
                </a:solidFill>
              </a:rPr>
              <a:t>Stereo speakers </a:t>
            </a:r>
          </a:p>
          <a:p>
            <a:pPr marL="214313" indent="-214313" defTabSz="571500">
              <a:spcBef>
                <a:spcPts val="0"/>
              </a:spcBef>
              <a:spcAft>
                <a:spcPts val="0"/>
              </a:spcAft>
              <a:buFont typeface="Arial" panose="020B0604020202020204" pitchFamily="34" charset="0"/>
              <a:buChar char="•"/>
            </a:pPr>
            <a:r>
              <a:rPr lang="en-US" sz="1050" i="1" dirty="0">
                <a:solidFill>
                  <a:srgbClr val="FFFFFF"/>
                </a:solidFill>
              </a:rPr>
              <a:t>Resistive also available on XR7</a:t>
            </a:r>
          </a:p>
        </p:txBody>
      </p:sp>
      <p:sp>
        <p:nvSpPr>
          <p:cNvPr id="18" name="Slide Number Placeholder 7"/>
          <p:cNvSpPr txBox="1">
            <a:spLocks/>
          </p:cNvSpPr>
          <p:nvPr/>
        </p:nvSpPr>
        <p:spPr>
          <a:xfrm>
            <a:off x="8135493" y="4790152"/>
            <a:ext cx="780852" cy="273844"/>
          </a:xfrm>
          <a:prstGeom prst="rect">
            <a:avLst/>
          </a:prstGeom>
        </p:spPr>
        <p:txBody>
          <a:bodyPr lIns="57150" tIns="28575" rIns="57150" bIns="28575"/>
          <a:lstStyle>
            <a:defPPr>
              <a:defRPr lang="en-US"/>
            </a:defPPr>
            <a:lvl1pPr marL="0" algn="l" defTabSz="1306220" rtl="0" eaLnBrk="1" latinLnBrk="0" hangingPunct="1">
              <a:defRPr sz="2600" kern="1200">
                <a:solidFill>
                  <a:schemeClr val="tx1"/>
                </a:solidFill>
                <a:latin typeface="+mn-lt"/>
                <a:ea typeface="+mn-ea"/>
                <a:cs typeface="+mn-cs"/>
              </a:defRPr>
            </a:lvl1pPr>
            <a:lvl2pPr marL="653110" algn="l" defTabSz="1306220" rtl="0" eaLnBrk="1" latinLnBrk="0" hangingPunct="1">
              <a:defRPr sz="2600" kern="1200">
                <a:solidFill>
                  <a:schemeClr val="tx1"/>
                </a:solidFill>
                <a:latin typeface="+mn-lt"/>
                <a:ea typeface="+mn-ea"/>
                <a:cs typeface="+mn-cs"/>
              </a:defRPr>
            </a:lvl2pPr>
            <a:lvl3pPr marL="1306220" algn="l" defTabSz="1306220" rtl="0" eaLnBrk="1" latinLnBrk="0" hangingPunct="1">
              <a:defRPr sz="2600" kern="1200">
                <a:solidFill>
                  <a:schemeClr val="tx1"/>
                </a:solidFill>
                <a:latin typeface="+mn-lt"/>
                <a:ea typeface="+mn-ea"/>
                <a:cs typeface="+mn-cs"/>
              </a:defRPr>
            </a:lvl3pPr>
            <a:lvl4pPr marL="1959331" algn="l" defTabSz="1306220" rtl="0" eaLnBrk="1" latinLnBrk="0" hangingPunct="1">
              <a:defRPr sz="2600" kern="1200">
                <a:solidFill>
                  <a:schemeClr val="tx1"/>
                </a:solidFill>
                <a:latin typeface="+mn-lt"/>
                <a:ea typeface="+mn-ea"/>
                <a:cs typeface="+mn-cs"/>
              </a:defRPr>
            </a:lvl4pPr>
            <a:lvl5pPr marL="2612441" algn="l" defTabSz="1306220" rtl="0" eaLnBrk="1" latinLnBrk="0" hangingPunct="1">
              <a:defRPr sz="2600" kern="1200">
                <a:solidFill>
                  <a:schemeClr val="tx1"/>
                </a:solidFill>
                <a:latin typeface="+mn-lt"/>
                <a:ea typeface="+mn-ea"/>
                <a:cs typeface="+mn-cs"/>
              </a:defRPr>
            </a:lvl5pPr>
            <a:lvl6pPr marL="3265551" algn="l" defTabSz="1306220" rtl="0" eaLnBrk="1" latinLnBrk="0" hangingPunct="1">
              <a:defRPr sz="2600" kern="1200">
                <a:solidFill>
                  <a:schemeClr val="tx1"/>
                </a:solidFill>
                <a:latin typeface="+mn-lt"/>
                <a:ea typeface="+mn-ea"/>
                <a:cs typeface="+mn-cs"/>
              </a:defRPr>
            </a:lvl6pPr>
            <a:lvl7pPr marL="3918661" algn="l" defTabSz="1306220" rtl="0" eaLnBrk="1" latinLnBrk="0" hangingPunct="1">
              <a:defRPr sz="2600" kern="1200">
                <a:solidFill>
                  <a:schemeClr val="tx1"/>
                </a:solidFill>
                <a:latin typeface="+mn-lt"/>
                <a:ea typeface="+mn-ea"/>
                <a:cs typeface="+mn-cs"/>
              </a:defRPr>
            </a:lvl7pPr>
            <a:lvl8pPr marL="4571771" algn="l" defTabSz="1306220" rtl="0" eaLnBrk="1" latinLnBrk="0" hangingPunct="1">
              <a:defRPr sz="2600" kern="1200">
                <a:solidFill>
                  <a:schemeClr val="tx1"/>
                </a:solidFill>
                <a:latin typeface="+mn-lt"/>
                <a:ea typeface="+mn-ea"/>
                <a:cs typeface="+mn-cs"/>
              </a:defRPr>
            </a:lvl8pPr>
            <a:lvl9pPr marL="5224882" algn="l" defTabSz="1306220" rtl="0" eaLnBrk="1" latinLnBrk="0" hangingPunct="1">
              <a:defRPr sz="2600" kern="1200">
                <a:solidFill>
                  <a:schemeClr val="tx1"/>
                </a:solidFill>
                <a:latin typeface="+mn-lt"/>
                <a:ea typeface="+mn-ea"/>
                <a:cs typeface="+mn-cs"/>
              </a:defRPr>
            </a:lvl9pPr>
          </a:lstStyle>
          <a:p>
            <a:pPr algn="ctr"/>
            <a:fld id="{2A35049D-DB52-454A-B8E6-A59A17E9EA13}" type="slidenum">
              <a:rPr lang="en-US" sz="800"/>
              <a:pPr algn="ctr"/>
              <a:t>11</a:t>
            </a:fld>
            <a:endParaRPr lang="en-US" sz="800" dirty="0"/>
          </a:p>
        </p:txBody>
      </p:sp>
      <p:pic>
        <p:nvPicPr>
          <p:cNvPr id="21" name="Picture 8"/>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95375" y="1204246"/>
            <a:ext cx="1695908" cy="1545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TextBox 7"/>
          <p:cNvSpPr txBox="1">
            <a:spLocks noChangeArrowheads="1"/>
          </p:cNvSpPr>
          <p:nvPr/>
        </p:nvSpPr>
        <p:spPr bwMode="auto">
          <a:xfrm>
            <a:off x="3496714" y="3082504"/>
            <a:ext cx="2552700" cy="1514261"/>
          </a:xfrm>
          <a:prstGeom prst="rect">
            <a:avLst/>
          </a:prstGeom>
          <a:noFill/>
          <a:ln w="9525">
            <a:noFill/>
            <a:miter lim="800000"/>
            <a:headEnd/>
            <a:tailEnd/>
          </a:ln>
        </p:spPr>
        <p:txBody>
          <a:bodyPr lIns="91440" tIns="45720" rIns="91440" bIns="45720">
            <a:spAutoFit/>
          </a:bodyPr>
          <a:lstStyle/>
          <a:p>
            <a:pPr>
              <a:lnSpc>
                <a:spcPct val="110000"/>
              </a:lnSpc>
            </a:pPr>
            <a:r>
              <a:rPr lang="en-US" sz="1200" dirty="0">
                <a:latin typeface="R Frutiger Roman"/>
                <a:ea typeface="R Frutiger Roman"/>
                <a:cs typeface="R Frutiger Roman"/>
              </a:rPr>
              <a:t> </a:t>
            </a:r>
            <a:r>
              <a:rPr lang="en-US" sz="1200" b="1" dirty="0">
                <a:latin typeface="R Frutiger Roman"/>
                <a:ea typeface="R Frutiger Roman"/>
                <a:cs typeface="R Frutiger Roman"/>
              </a:rPr>
              <a:t>18.5” Projected Capacitive</a:t>
            </a:r>
            <a:r>
              <a:rPr lang="en-US" sz="1200" dirty="0">
                <a:latin typeface="R Frutiger Roman"/>
                <a:ea typeface="R Frutiger Roman"/>
                <a:cs typeface="R Frutiger Roman"/>
              </a:rPr>
              <a:t> </a:t>
            </a:r>
          </a:p>
          <a:p>
            <a:pPr>
              <a:lnSpc>
                <a:spcPct val="110000"/>
              </a:lnSpc>
              <a:buFont typeface="Arial" charset="0"/>
              <a:buChar char="•"/>
            </a:pPr>
            <a:r>
              <a:rPr lang="en-US" sz="1200" dirty="0">
                <a:latin typeface="R Frutiger Roman"/>
                <a:ea typeface="R Frutiger Roman"/>
                <a:cs typeface="R Frutiger Roman"/>
              </a:rPr>
              <a:t> 10-point multi-touch interface</a:t>
            </a:r>
          </a:p>
          <a:p>
            <a:pPr>
              <a:lnSpc>
                <a:spcPct val="110000"/>
              </a:lnSpc>
              <a:buFont typeface="Arial" charset="0"/>
              <a:buChar char="•"/>
            </a:pPr>
            <a:r>
              <a:rPr lang="en-US" sz="1200" dirty="0">
                <a:latin typeface="R Frutiger Roman"/>
                <a:ea typeface="R Frutiger Roman"/>
                <a:cs typeface="R Frutiger Roman"/>
              </a:rPr>
              <a:t> Zero bezel design</a:t>
            </a:r>
          </a:p>
          <a:p>
            <a:pPr>
              <a:lnSpc>
                <a:spcPct val="110000"/>
              </a:lnSpc>
              <a:buFont typeface="Arial" charset="0"/>
              <a:buChar char="•"/>
            </a:pPr>
            <a:r>
              <a:rPr lang="en-US" sz="1200" dirty="0">
                <a:latin typeface="R Frutiger Roman"/>
                <a:ea typeface="R Frutiger Roman"/>
                <a:cs typeface="R Frutiger Roman"/>
              </a:rPr>
              <a:t> Anti-glare</a:t>
            </a:r>
          </a:p>
          <a:p>
            <a:pPr>
              <a:lnSpc>
                <a:spcPct val="110000"/>
              </a:lnSpc>
              <a:buFont typeface="Arial" charset="0"/>
              <a:buChar char="•"/>
            </a:pPr>
            <a:r>
              <a:rPr lang="en-US" sz="1200" dirty="0">
                <a:latin typeface="R Frutiger Roman"/>
                <a:ea typeface="R Frutiger Roman"/>
                <a:cs typeface="R Frutiger Roman"/>
              </a:rPr>
              <a:t> High brightness LED LCD  </a:t>
            </a:r>
          </a:p>
          <a:p>
            <a:pPr>
              <a:lnSpc>
                <a:spcPct val="110000"/>
              </a:lnSpc>
              <a:buFont typeface="Arial" charset="0"/>
              <a:buChar char="•"/>
            </a:pPr>
            <a:r>
              <a:rPr lang="en-US" sz="1200" dirty="0">
                <a:latin typeface="R Frutiger Roman"/>
                <a:ea typeface="R Frutiger Roman"/>
                <a:cs typeface="R Frutiger Roman"/>
              </a:rPr>
              <a:t> Wide Screen 16:9 aspect ratio</a:t>
            </a:r>
          </a:p>
          <a:p>
            <a:pPr>
              <a:lnSpc>
                <a:spcPct val="110000"/>
              </a:lnSpc>
              <a:buFont typeface="Arial" charset="0"/>
              <a:buChar char="•"/>
            </a:pPr>
            <a:r>
              <a:rPr lang="en-US" sz="1200" dirty="0">
                <a:latin typeface="R Frutiger Roman"/>
                <a:ea typeface="R Frutiger Roman"/>
                <a:cs typeface="R Frutiger Roman"/>
              </a:rPr>
              <a:t> Stereo speakers</a:t>
            </a:r>
          </a:p>
        </p:txBody>
      </p:sp>
      <p:sp>
        <p:nvSpPr>
          <p:cNvPr id="24" name="Rectangle 23"/>
          <p:cNvSpPr/>
          <p:nvPr/>
        </p:nvSpPr>
        <p:spPr>
          <a:xfrm>
            <a:off x="3543547" y="1085148"/>
            <a:ext cx="2560637" cy="1844957"/>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pPr algn="ctr"/>
            <a:endParaRPr lang="en-US"/>
          </a:p>
        </p:txBody>
      </p:sp>
      <p:sp>
        <p:nvSpPr>
          <p:cNvPr id="25" name="Rectangle 24"/>
          <p:cNvSpPr/>
          <p:nvPr/>
        </p:nvSpPr>
        <p:spPr>
          <a:xfrm>
            <a:off x="3543546" y="2930104"/>
            <a:ext cx="2564606" cy="1870439"/>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57150" tIns="57150" rIns="57150" bIns="28575" rtlCol="0" anchor="t" anchorCtr="0"/>
          <a:lstStyle/>
          <a:p>
            <a:pPr defTabSz="571500">
              <a:spcBef>
                <a:spcPts val="0"/>
              </a:spcBef>
              <a:spcAft>
                <a:spcPts val="0"/>
              </a:spcAft>
            </a:pPr>
            <a:r>
              <a:rPr lang="en-US" sz="1300" b="1" dirty="0">
                <a:solidFill>
                  <a:srgbClr val="FFFFFF"/>
                </a:solidFill>
              </a:rPr>
              <a:t> 18.5” Projected Capacitive *</a:t>
            </a:r>
          </a:p>
          <a:p>
            <a:pPr marL="214313" indent="-214313" defTabSz="571500">
              <a:spcBef>
                <a:spcPts val="0"/>
              </a:spcBef>
              <a:spcAft>
                <a:spcPts val="0"/>
              </a:spcAft>
              <a:buFont typeface="Arial" panose="020B0604020202020204" pitchFamily="34" charset="0"/>
              <a:buChar char="•"/>
            </a:pPr>
            <a:r>
              <a:rPr lang="en-US" sz="1300" dirty="0">
                <a:solidFill>
                  <a:srgbClr val="FFFFFF"/>
                </a:solidFill>
              </a:rPr>
              <a:t>10-point multi-touch interface</a:t>
            </a:r>
          </a:p>
          <a:p>
            <a:pPr marL="214313" indent="-214313" defTabSz="571500">
              <a:spcBef>
                <a:spcPts val="0"/>
              </a:spcBef>
              <a:spcAft>
                <a:spcPts val="0"/>
              </a:spcAft>
              <a:buFont typeface="Arial" panose="020B0604020202020204" pitchFamily="34" charset="0"/>
              <a:buChar char="•"/>
            </a:pPr>
            <a:r>
              <a:rPr lang="en-US" sz="1300" dirty="0">
                <a:solidFill>
                  <a:srgbClr val="FFFFFF"/>
                </a:solidFill>
              </a:rPr>
              <a:t>Wide screen 16:9 aspect ratio</a:t>
            </a:r>
          </a:p>
          <a:p>
            <a:pPr marL="214313" indent="-214313" defTabSz="571500">
              <a:buFont typeface="Arial" panose="020B0604020202020204" pitchFamily="34" charset="0"/>
              <a:buChar char="•"/>
            </a:pPr>
            <a:r>
              <a:rPr lang="en-US" sz="1300" dirty="0">
                <a:solidFill>
                  <a:srgbClr val="FFFFFF"/>
                </a:solidFill>
              </a:rPr>
              <a:t>1366 x 768 WXGA resolution</a:t>
            </a:r>
          </a:p>
          <a:p>
            <a:pPr marL="214313" indent="-214313" defTabSz="571500">
              <a:buFont typeface="Arial" panose="020B0604020202020204" pitchFamily="34" charset="0"/>
              <a:buChar char="•"/>
            </a:pPr>
            <a:r>
              <a:rPr lang="en-US" sz="1300" dirty="0">
                <a:solidFill>
                  <a:srgbClr val="FFFFFF"/>
                </a:solidFill>
              </a:rPr>
              <a:t>High bright LED-backlit LCD  </a:t>
            </a:r>
          </a:p>
          <a:p>
            <a:pPr marL="214313" indent="-214313" defTabSz="571500">
              <a:buFont typeface="Arial" panose="020B0604020202020204" pitchFamily="34" charset="0"/>
              <a:buChar char="•"/>
            </a:pPr>
            <a:r>
              <a:rPr lang="en-US" sz="1300" dirty="0">
                <a:solidFill>
                  <a:srgbClr val="FFFFFF"/>
                </a:solidFill>
              </a:rPr>
              <a:t>Zero bezel design</a:t>
            </a:r>
          </a:p>
          <a:p>
            <a:pPr marL="214313" indent="-214313" defTabSz="571500">
              <a:spcBef>
                <a:spcPts val="0"/>
              </a:spcBef>
              <a:spcAft>
                <a:spcPts val="0"/>
              </a:spcAft>
              <a:buFont typeface="Arial" panose="020B0604020202020204" pitchFamily="34" charset="0"/>
              <a:buChar char="•"/>
            </a:pPr>
            <a:r>
              <a:rPr lang="en-US" sz="1300" dirty="0">
                <a:solidFill>
                  <a:srgbClr val="FFFFFF"/>
                </a:solidFill>
              </a:rPr>
              <a:t>Anti-glare</a:t>
            </a:r>
          </a:p>
          <a:p>
            <a:pPr marL="214313" indent="-214313" defTabSz="571500">
              <a:spcBef>
                <a:spcPts val="0"/>
              </a:spcBef>
              <a:spcAft>
                <a:spcPts val="0"/>
              </a:spcAft>
              <a:buFont typeface="Arial" panose="020B0604020202020204" pitchFamily="34" charset="0"/>
              <a:buChar char="•"/>
            </a:pPr>
            <a:r>
              <a:rPr lang="en-US" sz="1300" dirty="0">
                <a:solidFill>
                  <a:srgbClr val="FFFFFF"/>
                </a:solidFill>
              </a:rPr>
              <a:t>Stereo speakers</a:t>
            </a:r>
          </a:p>
          <a:p>
            <a:pPr marL="214313" indent="-214313" defTabSz="571500">
              <a:spcBef>
                <a:spcPts val="0"/>
              </a:spcBef>
              <a:spcAft>
                <a:spcPts val="0"/>
              </a:spcAft>
              <a:buFont typeface="Arial" panose="020B0604020202020204" pitchFamily="34" charset="0"/>
              <a:buChar char="•"/>
            </a:pPr>
            <a:endParaRPr lang="en-US" sz="1300" dirty="0">
              <a:solidFill>
                <a:srgbClr val="FFFFFF"/>
              </a:solidFill>
            </a:endParaRPr>
          </a:p>
        </p:txBody>
      </p:sp>
      <p:pic>
        <p:nvPicPr>
          <p:cNvPr id="26" name="Picture 7"/>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776132" y="1195835"/>
            <a:ext cx="2259083" cy="16140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 name="Rectangle 27"/>
          <p:cNvSpPr/>
          <p:nvPr/>
        </p:nvSpPr>
        <p:spPr>
          <a:xfrm>
            <a:off x="6351739" y="2930101"/>
            <a:ext cx="2564606" cy="1860051"/>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57150" tIns="57150" rIns="57150" bIns="28575" rtlCol="0" anchor="t" anchorCtr="0"/>
          <a:lstStyle/>
          <a:p>
            <a:pPr defTabSz="571500">
              <a:spcBef>
                <a:spcPts val="0"/>
              </a:spcBef>
              <a:spcAft>
                <a:spcPts val="0"/>
              </a:spcAft>
            </a:pPr>
            <a:r>
              <a:rPr lang="en-US" sz="1300" b="1" dirty="0">
                <a:solidFill>
                  <a:srgbClr val="FFFFFF"/>
                </a:solidFill>
              </a:rPr>
              <a:t> 21.5” Projected capacitive </a:t>
            </a:r>
          </a:p>
          <a:p>
            <a:pPr marL="214313" indent="-214313" defTabSz="571500">
              <a:spcBef>
                <a:spcPts val="0"/>
              </a:spcBef>
              <a:spcAft>
                <a:spcPts val="0"/>
              </a:spcAft>
              <a:buFont typeface="Arial" panose="020B0604020202020204" pitchFamily="34" charset="0"/>
              <a:buChar char="•"/>
            </a:pPr>
            <a:r>
              <a:rPr lang="en-US" sz="1300" dirty="0">
                <a:solidFill>
                  <a:srgbClr val="FFFFFF"/>
                </a:solidFill>
              </a:rPr>
              <a:t>10-point multi-touch interface</a:t>
            </a:r>
          </a:p>
          <a:p>
            <a:pPr marL="214313" indent="-214313" defTabSz="571500">
              <a:spcBef>
                <a:spcPts val="0"/>
              </a:spcBef>
              <a:spcAft>
                <a:spcPts val="0"/>
              </a:spcAft>
              <a:buFont typeface="Arial" panose="020B0604020202020204" pitchFamily="34" charset="0"/>
              <a:buChar char="•"/>
            </a:pPr>
            <a:r>
              <a:rPr lang="en-US" sz="1300" dirty="0">
                <a:solidFill>
                  <a:srgbClr val="FFFFFF"/>
                </a:solidFill>
              </a:rPr>
              <a:t>Wide screen 16:9 aspect ratio</a:t>
            </a:r>
          </a:p>
          <a:p>
            <a:pPr marL="214313" indent="-214313" defTabSz="571500">
              <a:buFont typeface="Arial" panose="020B0604020202020204" pitchFamily="34" charset="0"/>
              <a:buChar char="•"/>
            </a:pPr>
            <a:r>
              <a:rPr lang="en-US" sz="1300" dirty="0">
                <a:solidFill>
                  <a:srgbClr val="FFFFFF"/>
                </a:solidFill>
              </a:rPr>
              <a:t>1920 x 1080 Hi </a:t>
            </a:r>
            <a:r>
              <a:rPr lang="en-US" sz="1300" dirty="0" err="1">
                <a:solidFill>
                  <a:srgbClr val="FFFFFF"/>
                </a:solidFill>
              </a:rPr>
              <a:t>Def</a:t>
            </a:r>
            <a:endParaRPr lang="en-US" sz="1300" dirty="0">
              <a:solidFill>
                <a:srgbClr val="FFFFFF"/>
              </a:solidFill>
            </a:endParaRPr>
          </a:p>
          <a:p>
            <a:pPr marL="214313" indent="-214313" defTabSz="571500">
              <a:buFont typeface="Arial" panose="020B0604020202020204" pitchFamily="34" charset="0"/>
              <a:buChar char="•"/>
            </a:pPr>
            <a:r>
              <a:rPr lang="en-US" sz="1300" dirty="0">
                <a:solidFill>
                  <a:srgbClr val="FFFFFF"/>
                </a:solidFill>
              </a:rPr>
              <a:t>High bright LED-backlit LCD  </a:t>
            </a:r>
          </a:p>
          <a:p>
            <a:pPr marL="214313" indent="-214313" defTabSz="571500">
              <a:buFont typeface="Arial" panose="020B0604020202020204" pitchFamily="34" charset="0"/>
              <a:buChar char="•"/>
            </a:pPr>
            <a:r>
              <a:rPr lang="en-US" sz="1300" dirty="0">
                <a:solidFill>
                  <a:srgbClr val="FFFFFF"/>
                </a:solidFill>
              </a:rPr>
              <a:t>Zero bezel design</a:t>
            </a:r>
          </a:p>
          <a:p>
            <a:pPr marL="214313" indent="-214313" defTabSz="571500">
              <a:spcBef>
                <a:spcPts val="0"/>
              </a:spcBef>
              <a:spcAft>
                <a:spcPts val="0"/>
              </a:spcAft>
              <a:buFont typeface="Arial" panose="020B0604020202020204" pitchFamily="34" charset="0"/>
              <a:buChar char="•"/>
            </a:pPr>
            <a:r>
              <a:rPr lang="en-US" sz="1300" dirty="0">
                <a:solidFill>
                  <a:srgbClr val="FFFFFF"/>
                </a:solidFill>
              </a:rPr>
              <a:t>Anti-glare</a:t>
            </a:r>
          </a:p>
          <a:p>
            <a:pPr marL="214313" indent="-214313" defTabSz="571500">
              <a:spcBef>
                <a:spcPts val="0"/>
              </a:spcBef>
              <a:spcAft>
                <a:spcPts val="0"/>
              </a:spcAft>
              <a:buFont typeface="Arial" panose="020B0604020202020204" pitchFamily="34" charset="0"/>
              <a:buChar char="•"/>
            </a:pPr>
            <a:r>
              <a:rPr lang="en-US" sz="1300" dirty="0">
                <a:solidFill>
                  <a:srgbClr val="FFFFFF"/>
                </a:solidFill>
              </a:rPr>
              <a:t>Stereo speakers</a:t>
            </a:r>
          </a:p>
        </p:txBody>
      </p:sp>
      <p:sp>
        <p:nvSpPr>
          <p:cNvPr id="29" name="Footer Placeholder 4"/>
          <p:cNvSpPr>
            <a:spLocks noGrp="1"/>
          </p:cNvSpPr>
          <p:nvPr/>
        </p:nvSpPr>
        <p:spPr>
          <a:xfrm>
            <a:off x="3381375" y="4869656"/>
            <a:ext cx="2895203" cy="273844"/>
          </a:xfrm>
          <a:prstGeom prst="rect">
            <a:avLst/>
          </a:prstGeom>
        </p:spPr>
        <p:txBody>
          <a:bodyPr lIns="57150" tIns="28575" rIns="57150" bIns="28575" anchor="ctr" anchorCtr="0"/>
          <a:lstStyle>
            <a:defPPr>
              <a:defRPr lang="en-US"/>
            </a:defPPr>
            <a:lvl1pPr marL="0" algn="ctr" defTabSz="1306220" rtl="0" eaLnBrk="1" latinLnBrk="0" hangingPunct="1">
              <a:defRPr sz="1400" b="1" kern="1200">
                <a:solidFill>
                  <a:srgbClr val="54B948"/>
                </a:solidFill>
                <a:latin typeface="Arial" pitchFamily="34" charset="0"/>
                <a:ea typeface="+mn-ea"/>
                <a:cs typeface="Arial" pitchFamily="34" charset="0"/>
              </a:defRPr>
            </a:lvl1pPr>
            <a:lvl2pPr marL="653110" algn="l" defTabSz="1306220" rtl="0" eaLnBrk="1" latinLnBrk="0" hangingPunct="1">
              <a:defRPr sz="2600" kern="1200">
                <a:solidFill>
                  <a:schemeClr val="tx1"/>
                </a:solidFill>
                <a:latin typeface="+mn-lt"/>
                <a:ea typeface="+mn-ea"/>
                <a:cs typeface="+mn-cs"/>
              </a:defRPr>
            </a:lvl2pPr>
            <a:lvl3pPr marL="1306220" algn="l" defTabSz="1306220" rtl="0" eaLnBrk="1" latinLnBrk="0" hangingPunct="1">
              <a:defRPr sz="2600" kern="1200">
                <a:solidFill>
                  <a:schemeClr val="tx1"/>
                </a:solidFill>
                <a:latin typeface="+mn-lt"/>
                <a:ea typeface="+mn-ea"/>
                <a:cs typeface="+mn-cs"/>
              </a:defRPr>
            </a:lvl3pPr>
            <a:lvl4pPr marL="1959331" algn="l" defTabSz="1306220" rtl="0" eaLnBrk="1" latinLnBrk="0" hangingPunct="1">
              <a:defRPr sz="2600" kern="1200">
                <a:solidFill>
                  <a:schemeClr val="tx1"/>
                </a:solidFill>
                <a:latin typeface="+mn-lt"/>
                <a:ea typeface="+mn-ea"/>
                <a:cs typeface="+mn-cs"/>
              </a:defRPr>
            </a:lvl4pPr>
            <a:lvl5pPr marL="2612441" algn="l" defTabSz="1306220" rtl="0" eaLnBrk="1" latinLnBrk="0" hangingPunct="1">
              <a:defRPr sz="2600" kern="1200">
                <a:solidFill>
                  <a:schemeClr val="tx1"/>
                </a:solidFill>
                <a:latin typeface="+mn-lt"/>
                <a:ea typeface="+mn-ea"/>
                <a:cs typeface="+mn-cs"/>
              </a:defRPr>
            </a:lvl5pPr>
            <a:lvl6pPr marL="3265551" algn="l" defTabSz="1306220" rtl="0" eaLnBrk="1" latinLnBrk="0" hangingPunct="1">
              <a:defRPr sz="2600" kern="1200">
                <a:solidFill>
                  <a:schemeClr val="tx1"/>
                </a:solidFill>
                <a:latin typeface="+mn-lt"/>
                <a:ea typeface="+mn-ea"/>
                <a:cs typeface="+mn-cs"/>
              </a:defRPr>
            </a:lvl6pPr>
            <a:lvl7pPr marL="3918661" algn="l" defTabSz="1306220" rtl="0" eaLnBrk="1" latinLnBrk="0" hangingPunct="1">
              <a:defRPr sz="2600" kern="1200">
                <a:solidFill>
                  <a:schemeClr val="tx1"/>
                </a:solidFill>
                <a:latin typeface="+mn-lt"/>
                <a:ea typeface="+mn-ea"/>
                <a:cs typeface="+mn-cs"/>
              </a:defRPr>
            </a:lvl7pPr>
            <a:lvl8pPr marL="4571771" algn="l" defTabSz="1306220" rtl="0" eaLnBrk="1" latinLnBrk="0" hangingPunct="1">
              <a:defRPr sz="2600" kern="1200">
                <a:solidFill>
                  <a:schemeClr val="tx1"/>
                </a:solidFill>
                <a:latin typeface="+mn-lt"/>
                <a:ea typeface="+mn-ea"/>
                <a:cs typeface="+mn-cs"/>
              </a:defRPr>
            </a:lvl8pPr>
            <a:lvl9pPr marL="5224882" algn="l" defTabSz="1306220" rtl="0" eaLnBrk="1" latinLnBrk="0" hangingPunct="1">
              <a:defRPr sz="2600" kern="1200">
                <a:solidFill>
                  <a:schemeClr val="tx1"/>
                </a:solidFill>
                <a:latin typeface="+mn-lt"/>
                <a:ea typeface="+mn-ea"/>
                <a:cs typeface="+mn-cs"/>
              </a:defRPr>
            </a:lvl9pPr>
          </a:lstStyle>
          <a:p>
            <a:r>
              <a:rPr lang="en-US" dirty="0">
                <a:solidFill>
                  <a:schemeClr val="bg1">
                    <a:lumMod val="50000"/>
                  </a:schemeClr>
                </a:solidFill>
              </a:rPr>
              <a:t>NCR Confidential</a:t>
            </a:r>
          </a:p>
        </p:txBody>
      </p:sp>
      <p:grpSp>
        <p:nvGrpSpPr>
          <p:cNvPr id="2" name="Group 1"/>
          <p:cNvGrpSpPr/>
          <p:nvPr/>
        </p:nvGrpSpPr>
        <p:grpSpPr>
          <a:xfrm>
            <a:off x="6351739" y="1085145"/>
            <a:ext cx="2792261" cy="1808341"/>
            <a:chOff x="6351739" y="1085145"/>
            <a:chExt cx="2792261" cy="1808341"/>
          </a:xfrm>
        </p:grpSpPr>
        <p:pic>
          <p:nvPicPr>
            <p:cNvPr id="30" name="Picture 8"/>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351739" y="1085145"/>
              <a:ext cx="2564606" cy="16586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6467475" y="2502961"/>
              <a:ext cx="2676525" cy="390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27" name="Rectangle 26"/>
          <p:cNvSpPr/>
          <p:nvPr/>
        </p:nvSpPr>
        <p:spPr>
          <a:xfrm>
            <a:off x="6351740" y="1085145"/>
            <a:ext cx="2560637" cy="1844957"/>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pPr algn="ctr"/>
            <a:endParaRPr lang="en-US"/>
          </a:p>
        </p:txBody>
      </p:sp>
    </p:spTree>
    <p:extLst>
      <p:ext uri="{BB962C8B-B14F-4D97-AF65-F5344CB8AC3E}">
        <p14:creationId xmlns:p14="http://schemas.microsoft.com/office/powerpoint/2010/main" val="381577241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477180" y="52266"/>
            <a:ext cx="7990201" cy="535531"/>
          </a:xfrm>
          <a:prstGeom prst="rect">
            <a:avLst/>
          </a:prstGeom>
          <a:noFill/>
        </p:spPr>
        <p:txBody>
          <a:bodyPr wrap="square" lIns="91440" tIns="45720" rIns="91440" bIns="45720">
            <a:spAutoFit/>
          </a:bodyPr>
          <a:lstStyle/>
          <a:p>
            <a:pPr>
              <a:lnSpc>
                <a:spcPct val="90000"/>
              </a:lnSpc>
            </a:pPr>
            <a:r>
              <a:rPr lang="en-US" sz="3200" dirty="0">
                <a:latin typeface="Arial" pitchFamily="34" charset="0"/>
                <a:ea typeface="+mj-ea"/>
                <a:cs typeface="Arial" pitchFamily="34" charset="0"/>
              </a:rPr>
              <a:t>POS</a:t>
            </a:r>
            <a:r>
              <a:rPr lang="en-US" sz="2800" dirty="0">
                <a:latin typeface="Arial" pitchFamily="34" charset="0"/>
                <a:ea typeface="+mj-ea"/>
                <a:cs typeface="Arial" pitchFamily="34" charset="0"/>
              </a:rPr>
              <a:t> configuration versatility</a:t>
            </a:r>
          </a:p>
        </p:txBody>
      </p:sp>
      <p:sp>
        <p:nvSpPr>
          <p:cNvPr id="14" name="Rectangle 13"/>
          <p:cNvSpPr/>
          <p:nvPr/>
        </p:nvSpPr>
        <p:spPr>
          <a:xfrm>
            <a:off x="521457" y="447816"/>
            <a:ext cx="5929828" cy="369332"/>
          </a:xfrm>
          <a:prstGeom prst="rect">
            <a:avLst/>
          </a:prstGeom>
        </p:spPr>
        <p:txBody>
          <a:bodyPr wrap="none" lIns="91440" tIns="45720" rIns="91440" bIns="45720">
            <a:spAutoFit/>
          </a:bodyPr>
          <a:lstStyle/>
          <a:p>
            <a:pPr>
              <a:spcBef>
                <a:spcPts val="400"/>
              </a:spcBef>
              <a:spcAft>
                <a:spcPts val="400"/>
              </a:spcAft>
              <a:buClr>
                <a:srgbClr val="54B948"/>
              </a:buClr>
              <a:buSzPct val="100000"/>
            </a:pPr>
            <a:r>
              <a:rPr lang="en-US" spc="-30" dirty="0">
                <a:solidFill>
                  <a:srgbClr val="54B948"/>
                </a:solidFill>
                <a:latin typeface="+mn-lt"/>
              </a:rPr>
              <a:t>All-in-one design supports a variety of mounting options </a:t>
            </a:r>
          </a:p>
        </p:txBody>
      </p:sp>
      <p:sp>
        <p:nvSpPr>
          <p:cNvPr id="12" name="Rectangle 11"/>
          <p:cNvSpPr/>
          <p:nvPr/>
        </p:nvSpPr>
        <p:spPr>
          <a:xfrm>
            <a:off x="294239" y="818142"/>
            <a:ext cx="2146050" cy="2467778"/>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pPr algn="ctr"/>
            <a:endParaRPr lang="en-US"/>
          </a:p>
        </p:txBody>
      </p:sp>
      <p:sp>
        <p:nvSpPr>
          <p:cNvPr id="15" name="Rectangle 14"/>
          <p:cNvSpPr/>
          <p:nvPr/>
        </p:nvSpPr>
        <p:spPr>
          <a:xfrm>
            <a:off x="294236" y="3285920"/>
            <a:ext cx="2149377" cy="1556971"/>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57150" tIns="57150" rIns="57150" bIns="28575" rtlCol="0" anchor="t" anchorCtr="0"/>
          <a:lstStyle/>
          <a:p>
            <a:pPr marL="114300" indent="-114300" eaLnBrk="0" hangingPunct="0"/>
            <a:r>
              <a:rPr lang="en-US" sz="1200" b="1" dirty="0">
                <a:latin typeface="R Frutiger Roman"/>
                <a:ea typeface="MS PGothic" pitchFamily="34" charset="-128"/>
              </a:rPr>
              <a:t>Table-top POS stand</a:t>
            </a:r>
            <a:endParaRPr lang="en-US" sz="1050" b="1" dirty="0">
              <a:latin typeface="Frutiger 57Cn"/>
              <a:ea typeface="MS PGothic" pitchFamily="34" charset="-128"/>
            </a:endParaRPr>
          </a:p>
          <a:p>
            <a:pPr marL="114300" indent="-114300" eaLnBrk="0" hangingPunct="0">
              <a:buFontTx/>
              <a:buChar char="•"/>
            </a:pPr>
            <a:r>
              <a:rPr lang="en-US" sz="1200" dirty="0">
                <a:latin typeface="R Frutiger Roman"/>
                <a:ea typeface="MS PGothic" pitchFamily="34" charset="-128"/>
              </a:rPr>
              <a:t>Compact design conserves counter space </a:t>
            </a:r>
          </a:p>
          <a:p>
            <a:pPr marL="114300" indent="-114300" eaLnBrk="0" hangingPunct="0">
              <a:buFontTx/>
              <a:buChar char="•"/>
            </a:pPr>
            <a:r>
              <a:rPr lang="en-US" sz="1200" dirty="0">
                <a:latin typeface="R Frutiger Roman"/>
                <a:ea typeface="MS PGothic" pitchFamily="34" charset="-128"/>
              </a:rPr>
              <a:t>Wide tilt range (0 to 110)</a:t>
            </a:r>
          </a:p>
          <a:p>
            <a:pPr marL="114300" indent="-114300" eaLnBrk="0" hangingPunct="0">
              <a:buFontTx/>
              <a:buChar char="•"/>
            </a:pPr>
            <a:r>
              <a:rPr lang="en-US" sz="1200" dirty="0">
                <a:latin typeface="R Frutiger Roman"/>
                <a:ea typeface="MS PGothic" pitchFamily="34" charset="-128"/>
              </a:rPr>
              <a:t>Hides power supply</a:t>
            </a:r>
          </a:p>
          <a:p>
            <a:pPr marL="114300" indent="-114300" eaLnBrk="0" hangingPunct="0">
              <a:buFontTx/>
              <a:buChar char="•"/>
            </a:pPr>
            <a:endParaRPr lang="en-US" sz="1200" dirty="0">
              <a:latin typeface="R Frutiger Roman"/>
              <a:ea typeface="MS PGothic" pitchFamily="34" charset="-128"/>
            </a:endParaRPr>
          </a:p>
        </p:txBody>
      </p:sp>
      <p:sp>
        <p:nvSpPr>
          <p:cNvPr id="18" name="Rectangle 17"/>
          <p:cNvSpPr/>
          <p:nvPr/>
        </p:nvSpPr>
        <p:spPr>
          <a:xfrm>
            <a:off x="2555027" y="818141"/>
            <a:ext cx="2506573" cy="2467778"/>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pPr algn="ctr"/>
            <a:endParaRPr lang="en-US"/>
          </a:p>
        </p:txBody>
      </p:sp>
      <p:sp>
        <p:nvSpPr>
          <p:cNvPr id="20" name="Rectangle 19"/>
          <p:cNvSpPr/>
          <p:nvPr/>
        </p:nvSpPr>
        <p:spPr>
          <a:xfrm>
            <a:off x="2571829" y="3285919"/>
            <a:ext cx="2506573" cy="1556971"/>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57150" tIns="57150" rIns="57150" bIns="28575" rtlCol="0" anchor="t" anchorCtr="0"/>
          <a:lstStyle/>
          <a:p>
            <a:pPr marL="114300" indent="-114300" eaLnBrk="0" hangingPunct="0"/>
            <a:r>
              <a:rPr lang="en-US" sz="1200" b="1" dirty="0">
                <a:latin typeface="R Frutiger Roman"/>
                <a:ea typeface="MS PGothic" pitchFamily="34" charset="-128"/>
              </a:rPr>
              <a:t> Pole or wall mount   </a:t>
            </a:r>
          </a:p>
          <a:p>
            <a:pPr marL="163306" indent="-114300" eaLnBrk="0" hangingPunct="0">
              <a:buFontTx/>
              <a:buChar char="•"/>
            </a:pPr>
            <a:r>
              <a:rPr lang="en-US" sz="1200" dirty="0">
                <a:latin typeface="R Frutiger Roman"/>
                <a:ea typeface="MS PGothic" pitchFamily="34" charset="-128"/>
              </a:rPr>
              <a:t>Secures POS/kiosk  to wall or pole system</a:t>
            </a:r>
          </a:p>
          <a:p>
            <a:pPr marL="163306" indent="-114300" eaLnBrk="0" hangingPunct="0">
              <a:buFontTx/>
              <a:buChar char="•"/>
            </a:pPr>
            <a:r>
              <a:rPr lang="en-US" sz="1200" dirty="0">
                <a:latin typeface="R Frutiger Roman"/>
                <a:ea typeface="MS PGothic" pitchFamily="34" charset="-128"/>
              </a:rPr>
              <a:t>Standard VESA mount </a:t>
            </a:r>
          </a:p>
          <a:p>
            <a:pPr marL="163306" indent="-114300" eaLnBrk="0" hangingPunct="0">
              <a:buFontTx/>
              <a:buChar char="•"/>
            </a:pPr>
            <a:r>
              <a:rPr lang="en-US" sz="1200" dirty="0">
                <a:latin typeface="R Frutiger Roman"/>
                <a:ea typeface="MS PGothic" pitchFamily="34" charset="-128"/>
              </a:rPr>
              <a:t>Slim 2” thin profile</a:t>
            </a:r>
          </a:p>
          <a:p>
            <a:pPr marL="163306" indent="-114300" eaLnBrk="0" hangingPunct="0">
              <a:buFontTx/>
              <a:buChar char="•"/>
            </a:pPr>
            <a:r>
              <a:rPr lang="en-US" sz="1200" dirty="0">
                <a:latin typeface="R Frutiger Roman"/>
                <a:ea typeface="MS PGothic" pitchFamily="34" charset="-128"/>
              </a:rPr>
              <a:t>Maximizes counter space for customer service</a:t>
            </a:r>
          </a:p>
        </p:txBody>
      </p:sp>
      <p:sp>
        <p:nvSpPr>
          <p:cNvPr id="19" name="Footer Placeholder 4"/>
          <p:cNvSpPr>
            <a:spLocks noGrp="1"/>
          </p:cNvSpPr>
          <p:nvPr/>
        </p:nvSpPr>
        <p:spPr>
          <a:xfrm>
            <a:off x="3245149" y="4842890"/>
            <a:ext cx="2895203" cy="273844"/>
          </a:xfrm>
          <a:prstGeom prst="rect">
            <a:avLst/>
          </a:prstGeom>
        </p:spPr>
        <p:txBody>
          <a:bodyPr lIns="57150" tIns="28575" rIns="57150" bIns="28575" anchor="ctr" anchorCtr="0"/>
          <a:lstStyle>
            <a:defPPr>
              <a:defRPr lang="en-US"/>
            </a:defPPr>
            <a:lvl1pPr marL="0" algn="ctr" defTabSz="1306220" rtl="0" eaLnBrk="1" latinLnBrk="0" hangingPunct="1">
              <a:defRPr sz="1400" b="1" kern="1200">
                <a:solidFill>
                  <a:srgbClr val="54B948"/>
                </a:solidFill>
                <a:latin typeface="Arial" pitchFamily="34" charset="0"/>
                <a:ea typeface="+mn-ea"/>
                <a:cs typeface="Arial" pitchFamily="34" charset="0"/>
              </a:defRPr>
            </a:lvl1pPr>
            <a:lvl2pPr marL="653110" algn="l" defTabSz="1306220" rtl="0" eaLnBrk="1" latinLnBrk="0" hangingPunct="1">
              <a:defRPr sz="2600" kern="1200">
                <a:solidFill>
                  <a:schemeClr val="tx1"/>
                </a:solidFill>
                <a:latin typeface="+mn-lt"/>
                <a:ea typeface="+mn-ea"/>
                <a:cs typeface="+mn-cs"/>
              </a:defRPr>
            </a:lvl2pPr>
            <a:lvl3pPr marL="1306220" algn="l" defTabSz="1306220" rtl="0" eaLnBrk="1" latinLnBrk="0" hangingPunct="1">
              <a:defRPr sz="2600" kern="1200">
                <a:solidFill>
                  <a:schemeClr val="tx1"/>
                </a:solidFill>
                <a:latin typeface="+mn-lt"/>
                <a:ea typeface="+mn-ea"/>
                <a:cs typeface="+mn-cs"/>
              </a:defRPr>
            </a:lvl3pPr>
            <a:lvl4pPr marL="1959331" algn="l" defTabSz="1306220" rtl="0" eaLnBrk="1" latinLnBrk="0" hangingPunct="1">
              <a:defRPr sz="2600" kern="1200">
                <a:solidFill>
                  <a:schemeClr val="tx1"/>
                </a:solidFill>
                <a:latin typeface="+mn-lt"/>
                <a:ea typeface="+mn-ea"/>
                <a:cs typeface="+mn-cs"/>
              </a:defRPr>
            </a:lvl4pPr>
            <a:lvl5pPr marL="2612441" algn="l" defTabSz="1306220" rtl="0" eaLnBrk="1" latinLnBrk="0" hangingPunct="1">
              <a:defRPr sz="2600" kern="1200">
                <a:solidFill>
                  <a:schemeClr val="tx1"/>
                </a:solidFill>
                <a:latin typeface="+mn-lt"/>
                <a:ea typeface="+mn-ea"/>
                <a:cs typeface="+mn-cs"/>
              </a:defRPr>
            </a:lvl5pPr>
            <a:lvl6pPr marL="3265551" algn="l" defTabSz="1306220" rtl="0" eaLnBrk="1" latinLnBrk="0" hangingPunct="1">
              <a:defRPr sz="2600" kern="1200">
                <a:solidFill>
                  <a:schemeClr val="tx1"/>
                </a:solidFill>
                <a:latin typeface="+mn-lt"/>
                <a:ea typeface="+mn-ea"/>
                <a:cs typeface="+mn-cs"/>
              </a:defRPr>
            </a:lvl6pPr>
            <a:lvl7pPr marL="3918661" algn="l" defTabSz="1306220" rtl="0" eaLnBrk="1" latinLnBrk="0" hangingPunct="1">
              <a:defRPr sz="2600" kern="1200">
                <a:solidFill>
                  <a:schemeClr val="tx1"/>
                </a:solidFill>
                <a:latin typeface="+mn-lt"/>
                <a:ea typeface="+mn-ea"/>
                <a:cs typeface="+mn-cs"/>
              </a:defRPr>
            </a:lvl7pPr>
            <a:lvl8pPr marL="4571771" algn="l" defTabSz="1306220" rtl="0" eaLnBrk="1" latinLnBrk="0" hangingPunct="1">
              <a:defRPr sz="2600" kern="1200">
                <a:solidFill>
                  <a:schemeClr val="tx1"/>
                </a:solidFill>
                <a:latin typeface="+mn-lt"/>
                <a:ea typeface="+mn-ea"/>
                <a:cs typeface="+mn-cs"/>
              </a:defRPr>
            </a:lvl8pPr>
            <a:lvl9pPr marL="5224882" algn="l" defTabSz="1306220" rtl="0" eaLnBrk="1" latinLnBrk="0" hangingPunct="1">
              <a:defRPr sz="2600" kern="1200">
                <a:solidFill>
                  <a:schemeClr val="tx1"/>
                </a:solidFill>
                <a:latin typeface="+mn-lt"/>
                <a:ea typeface="+mn-ea"/>
                <a:cs typeface="+mn-cs"/>
              </a:defRPr>
            </a:lvl9pPr>
          </a:lstStyle>
          <a:p>
            <a:r>
              <a:rPr lang="en-US" sz="1200" dirty="0">
                <a:solidFill>
                  <a:schemeClr val="bg1">
                    <a:lumMod val="50000"/>
                  </a:schemeClr>
                </a:solidFill>
              </a:rPr>
              <a:t>NCR Confidential</a:t>
            </a:r>
          </a:p>
        </p:txBody>
      </p:sp>
      <p:pic>
        <p:nvPicPr>
          <p:cNvPr id="23" name="Picture 4"/>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173647" y="1203646"/>
            <a:ext cx="1038208" cy="1836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4" name="Picture 23"/>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573568" y="1140542"/>
            <a:ext cx="1820569" cy="17718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 name="Picture 3"/>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664391" y="1042378"/>
            <a:ext cx="992560" cy="19979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 name="Rectangle 25"/>
          <p:cNvSpPr/>
          <p:nvPr/>
        </p:nvSpPr>
        <p:spPr>
          <a:xfrm>
            <a:off x="5263200" y="3285918"/>
            <a:ext cx="1761266" cy="1556972"/>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57150" tIns="57150" rIns="57150" bIns="28575" rtlCol="0" anchor="t" anchorCtr="0"/>
          <a:lstStyle/>
          <a:p>
            <a:pPr marL="114300" indent="-114300" eaLnBrk="0" hangingPunct="0"/>
            <a:r>
              <a:rPr lang="en-US" sz="1200" b="1" dirty="0">
                <a:latin typeface="R Frutiger Roman"/>
                <a:ea typeface="MS PGothic" pitchFamily="34" charset="-128"/>
              </a:rPr>
              <a:t>Integration Tray</a:t>
            </a:r>
            <a:endParaRPr lang="en-US" sz="1050" b="1" dirty="0">
              <a:latin typeface="Frutiger 57Cn"/>
              <a:ea typeface="MS PGothic" pitchFamily="34" charset="-128"/>
            </a:endParaRPr>
          </a:p>
          <a:p>
            <a:pPr marL="114300" indent="-114300" eaLnBrk="0" hangingPunct="0">
              <a:buFontTx/>
              <a:buChar char="•"/>
            </a:pPr>
            <a:r>
              <a:rPr lang="en-US" sz="1200" dirty="0">
                <a:latin typeface="R Frutiger Roman"/>
                <a:ea typeface="MS PGothic" pitchFamily="34" charset="-128"/>
              </a:rPr>
              <a:t>Combines peripherals</a:t>
            </a:r>
          </a:p>
          <a:p>
            <a:pPr marL="114300" indent="-114300" eaLnBrk="0" hangingPunct="0">
              <a:buFontTx/>
              <a:buChar char="•"/>
            </a:pPr>
            <a:r>
              <a:rPr lang="en-US" sz="1200" dirty="0">
                <a:latin typeface="R Frutiger Roman"/>
                <a:ea typeface="MS PGothic" pitchFamily="34" charset="-128"/>
              </a:rPr>
              <a:t>Hides cables</a:t>
            </a:r>
          </a:p>
          <a:p>
            <a:pPr marL="114300" indent="-114300" eaLnBrk="0" hangingPunct="0">
              <a:buFontTx/>
              <a:buChar char="•"/>
            </a:pPr>
            <a:endParaRPr lang="en-US" sz="1200" dirty="0">
              <a:latin typeface="R Frutiger Roman"/>
              <a:ea typeface="MS PGothic" pitchFamily="34" charset="-128"/>
            </a:endParaRPr>
          </a:p>
        </p:txBody>
      </p:sp>
      <p:pic>
        <p:nvPicPr>
          <p:cNvPr id="16" name="Picture 3"/>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509728" y="1120187"/>
            <a:ext cx="1428247" cy="18390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Rectangle 16"/>
          <p:cNvSpPr/>
          <p:nvPr/>
        </p:nvSpPr>
        <p:spPr>
          <a:xfrm>
            <a:off x="7237200" y="3285918"/>
            <a:ext cx="1761266" cy="1556972"/>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57150" tIns="57150" rIns="57150" bIns="28575" rtlCol="0" anchor="t" anchorCtr="0"/>
          <a:lstStyle/>
          <a:p>
            <a:pPr marL="114300" indent="-114300" eaLnBrk="0" hangingPunct="0"/>
            <a:r>
              <a:rPr lang="en-US" sz="1200" b="1" dirty="0">
                <a:latin typeface="R Frutiger Roman"/>
                <a:ea typeface="MS PGothic" pitchFamily="34" charset="-128"/>
              </a:rPr>
              <a:t>Kiosk Pedestal</a:t>
            </a:r>
            <a:endParaRPr lang="en-US" sz="1050" b="1" dirty="0">
              <a:latin typeface="Frutiger 57Cn"/>
              <a:ea typeface="MS PGothic" pitchFamily="34" charset="-128"/>
            </a:endParaRPr>
          </a:p>
          <a:p>
            <a:pPr marL="114300" indent="-114300" eaLnBrk="0" hangingPunct="0">
              <a:buFontTx/>
              <a:buChar char="•"/>
            </a:pPr>
            <a:r>
              <a:rPr lang="en-US" sz="1200" dirty="0">
                <a:latin typeface="R Frutiger Roman"/>
                <a:ea typeface="MS PGothic" pitchFamily="34" charset="-128"/>
              </a:rPr>
              <a:t>Compact design</a:t>
            </a:r>
          </a:p>
          <a:p>
            <a:pPr marL="114300" indent="-114300" eaLnBrk="0" hangingPunct="0">
              <a:buFontTx/>
              <a:buChar char="•"/>
            </a:pPr>
            <a:r>
              <a:rPr lang="en-US" sz="1200" dirty="0">
                <a:latin typeface="R Frutiger Roman"/>
                <a:ea typeface="MS PGothic" pitchFamily="34" charset="-128"/>
              </a:rPr>
              <a:t>Horizontal or vertical for improved usability</a:t>
            </a:r>
          </a:p>
          <a:p>
            <a:pPr marL="114300" indent="-114300" eaLnBrk="0" hangingPunct="0">
              <a:buFontTx/>
              <a:buChar char="•"/>
            </a:pPr>
            <a:r>
              <a:rPr lang="en-US" sz="1200" dirty="0">
                <a:latin typeface="R Frutiger Roman"/>
                <a:ea typeface="MS PGothic" pitchFamily="34" charset="-128"/>
              </a:rPr>
              <a:t>Integrated peripherals for self service</a:t>
            </a:r>
          </a:p>
          <a:p>
            <a:pPr marL="114300" indent="-114300" eaLnBrk="0" hangingPunct="0">
              <a:buFontTx/>
              <a:buChar char="•"/>
            </a:pPr>
            <a:endParaRPr lang="en-US" sz="1200" dirty="0">
              <a:latin typeface="R Frutiger Roman"/>
              <a:ea typeface="MS PGothic" pitchFamily="34" charset="-128"/>
            </a:endParaRPr>
          </a:p>
        </p:txBody>
      </p:sp>
      <p:pic>
        <p:nvPicPr>
          <p:cNvPr id="21" name="Picture 11"/>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319164" y="1255897"/>
            <a:ext cx="1625640" cy="16668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 name="Rectangle 21"/>
          <p:cNvSpPr/>
          <p:nvPr/>
        </p:nvSpPr>
        <p:spPr>
          <a:xfrm>
            <a:off x="5244342" y="817148"/>
            <a:ext cx="1780124" cy="2467778"/>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pPr algn="ctr"/>
            <a:endParaRPr lang="en-US"/>
          </a:p>
        </p:txBody>
      </p:sp>
      <p:sp>
        <p:nvSpPr>
          <p:cNvPr id="27" name="Rectangle 26"/>
          <p:cNvSpPr/>
          <p:nvPr/>
        </p:nvSpPr>
        <p:spPr>
          <a:xfrm>
            <a:off x="7237200" y="822327"/>
            <a:ext cx="1780124" cy="2467778"/>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pPr algn="ctr"/>
            <a:endParaRPr lang="en-US"/>
          </a:p>
        </p:txBody>
      </p:sp>
    </p:spTree>
    <p:extLst>
      <p:ext uri="{BB962C8B-B14F-4D97-AF65-F5344CB8AC3E}">
        <p14:creationId xmlns:p14="http://schemas.microsoft.com/office/powerpoint/2010/main" val="284345371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283348" y="1680505"/>
            <a:ext cx="1978249" cy="2144679"/>
          </a:xfrm>
          <a:prstGeom prst="rect">
            <a:avLst/>
          </a:prstGeom>
        </p:spPr>
      </p:pic>
      <p:pic>
        <p:nvPicPr>
          <p:cNvPr id="41" name="Picture 9"/>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93096" y="1867132"/>
            <a:ext cx="2275464" cy="17982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itle 5"/>
          <p:cNvSpPr>
            <a:spLocks noGrp="1"/>
          </p:cNvSpPr>
          <p:nvPr>
            <p:ph type="title"/>
          </p:nvPr>
        </p:nvSpPr>
        <p:spPr>
          <a:xfrm>
            <a:off x="508525" y="-1880"/>
            <a:ext cx="8229600" cy="400361"/>
          </a:xfrm>
        </p:spPr>
        <p:txBody>
          <a:bodyPr/>
          <a:lstStyle/>
          <a:p>
            <a:pPr algn="l"/>
            <a:r>
              <a:rPr lang="en-US" sz="2800" dirty="0">
                <a:solidFill>
                  <a:schemeClr val="tx1"/>
                </a:solidFill>
              </a:rPr>
              <a:t>NCR </a:t>
            </a:r>
            <a:r>
              <a:rPr lang="en-US" sz="2800" dirty="0" err="1">
                <a:solidFill>
                  <a:schemeClr val="tx1"/>
                </a:solidFill>
              </a:rPr>
              <a:t>RealPOS</a:t>
            </a:r>
            <a:r>
              <a:rPr lang="en-US" sz="2800" dirty="0">
                <a:solidFill>
                  <a:schemeClr val="tx1"/>
                </a:solidFill>
              </a:rPr>
              <a:t> XR7 /XR7 Plus</a:t>
            </a:r>
          </a:p>
        </p:txBody>
      </p:sp>
      <p:sp>
        <p:nvSpPr>
          <p:cNvPr id="54" name="Rectangle 53"/>
          <p:cNvSpPr/>
          <p:nvPr/>
        </p:nvSpPr>
        <p:spPr>
          <a:xfrm>
            <a:off x="5955622" y="1070679"/>
            <a:ext cx="3052329" cy="3654258"/>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91440" rIns="91440" bIns="45720" rtlCol="0" anchor="t" anchorCtr="0"/>
          <a:lstStyle/>
          <a:p>
            <a:pPr marL="140891" indent="-140891" defTabSz="914400">
              <a:lnSpc>
                <a:spcPct val="150000"/>
              </a:lnSpc>
              <a:buFont typeface="Arial" panose="020B0604020202020204" pitchFamily="34" charset="0"/>
              <a:buChar char="•"/>
            </a:pPr>
            <a:r>
              <a:rPr lang="en-US" sz="1400" dirty="0">
                <a:solidFill>
                  <a:srgbClr val="FFFFFF"/>
                </a:solidFill>
              </a:rPr>
              <a:t>Integrated peripherals </a:t>
            </a:r>
          </a:p>
          <a:p>
            <a:pPr marL="140891" indent="-140891" defTabSz="914400">
              <a:lnSpc>
                <a:spcPct val="150000"/>
              </a:lnSpc>
              <a:buFont typeface="Arial" panose="020B0604020202020204" pitchFamily="34" charset="0"/>
              <a:buChar char="•"/>
            </a:pPr>
            <a:r>
              <a:rPr lang="en-US" sz="1400" dirty="0">
                <a:solidFill>
                  <a:srgbClr val="FFFFFF"/>
                </a:solidFill>
              </a:rPr>
              <a:t>Rugged die-cast aluminum chassis</a:t>
            </a:r>
          </a:p>
          <a:p>
            <a:pPr marL="140891" indent="-140891" defTabSz="914400">
              <a:lnSpc>
                <a:spcPct val="150000"/>
              </a:lnSpc>
              <a:buFont typeface="Arial" panose="020B0604020202020204" pitchFamily="34" charset="0"/>
              <a:buChar char="•"/>
            </a:pPr>
            <a:r>
              <a:rPr lang="en-US" sz="1400" dirty="0">
                <a:solidFill>
                  <a:srgbClr val="FFFFFF"/>
                </a:solidFill>
              </a:rPr>
              <a:t>Sealed zero-bezel touchscreen </a:t>
            </a:r>
          </a:p>
          <a:p>
            <a:pPr marL="145852" lvl="1" indent="-145852" defTabSz="914400">
              <a:lnSpc>
                <a:spcPct val="150000"/>
              </a:lnSpc>
              <a:buFont typeface="Arial" panose="020B0604020202020204" pitchFamily="34" charset="0"/>
              <a:buChar char="•"/>
            </a:pPr>
            <a:r>
              <a:rPr lang="en-US" sz="1400" dirty="0">
                <a:solidFill>
                  <a:srgbClr val="FFFFFF"/>
                </a:solidFill>
              </a:rPr>
              <a:t>Long life LCD: LED backlight rated at 50,000 hours (to ½ brightness)</a:t>
            </a:r>
          </a:p>
          <a:p>
            <a:pPr marL="140891" indent="-140891" defTabSz="914400">
              <a:lnSpc>
                <a:spcPct val="150000"/>
              </a:lnSpc>
              <a:buFont typeface="Arial" panose="020B0604020202020204" pitchFamily="34" charset="0"/>
              <a:buChar char="•"/>
            </a:pPr>
            <a:r>
              <a:rPr lang="en-US" sz="1400" dirty="0">
                <a:solidFill>
                  <a:srgbClr val="FFFFFF"/>
                </a:solidFill>
              </a:rPr>
              <a:t>Vents designed to restrict intrusion of liquids and object (e.g. coins) </a:t>
            </a:r>
          </a:p>
          <a:p>
            <a:pPr marL="140891" indent="-140891" defTabSz="914400">
              <a:lnSpc>
                <a:spcPct val="150000"/>
              </a:lnSpc>
              <a:buFont typeface="Arial" panose="020B0604020202020204" pitchFamily="34" charset="0"/>
              <a:buChar char="•"/>
            </a:pPr>
            <a:r>
              <a:rPr lang="en-US" sz="1400" dirty="0">
                <a:solidFill>
                  <a:srgbClr val="FFFFFF"/>
                </a:solidFill>
              </a:rPr>
              <a:t>Robust long-life hinges</a:t>
            </a:r>
          </a:p>
          <a:p>
            <a:pPr marL="140891" indent="-140891" defTabSz="914400">
              <a:lnSpc>
                <a:spcPct val="150000"/>
              </a:lnSpc>
              <a:buFont typeface="Arial" panose="020B0604020202020204" pitchFamily="34" charset="0"/>
              <a:buChar char="•"/>
            </a:pPr>
            <a:r>
              <a:rPr lang="en-US" sz="1400" dirty="0">
                <a:solidFill>
                  <a:srgbClr val="FFFFFF"/>
                </a:solidFill>
              </a:rPr>
              <a:t>Powered USB and Serial I/0</a:t>
            </a:r>
          </a:p>
        </p:txBody>
      </p:sp>
      <p:sp>
        <p:nvSpPr>
          <p:cNvPr id="55" name="Rectangle 54"/>
          <p:cNvSpPr/>
          <p:nvPr/>
        </p:nvSpPr>
        <p:spPr>
          <a:xfrm>
            <a:off x="559685" y="1052824"/>
            <a:ext cx="5373423" cy="3654258"/>
          </a:xfrm>
          <a:prstGeom prst="rect">
            <a:avLst/>
          </a:prstGeom>
          <a:noFill/>
          <a:ln w="3175">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endParaRPr lang="en-US"/>
          </a:p>
        </p:txBody>
      </p:sp>
      <p:sp>
        <p:nvSpPr>
          <p:cNvPr id="56" name="Text Placeholder 2"/>
          <p:cNvSpPr>
            <a:spLocks noGrp="1"/>
          </p:cNvSpPr>
          <p:nvPr>
            <p:ph type="body" sz="quarter" idx="4294967295"/>
          </p:nvPr>
        </p:nvSpPr>
        <p:spPr>
          <a:xfrm>
            <a:off x="576615" y="398481"/>
            <a:ext cx="8137624" cy="566737"/>
          </a:xfrm>
          <a:prstGeom prst="rect">
            <a:avLst/>
          </a:prstGeom>
        </p:spPr>
        <p:txBody>
          <a:bodyPr lIns="0">
            <a:normAutofit/>
          </a:bodyPr>
          <a:lstStyle>
            <a:lvl1pPr marL="0" indent="0">
              <a:buFontTx/>
              <a:buNone/>
              <a:defRPr sz="2400">
                <a:solidFill>
                  <a:srgbClr val="54B948"/>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z="1800" dirty="0"/>
              <a:t>Purpose-built for retail</a:t>
            </a:r>
          </a:p>
        </p:txBody>
      </p:sp>
      <p:sp>
        <p:nvSpPr>
          <p:cNvPr id="10" name="Slide Number Placeholder 7"/>
          <p:cNvSpPr>
            <a:spLocks noGrp="1"/>
          </p:cNvSpPr>
          <p:nvPr>
            <p:ph type="sldNum" sz="quarter" idx="4294967295"/>
          </p:nvPr>
        </p:nvSpPr>
        <p:spPr>
          <a:xfrm>
            <a:off x="8324949" y="4869656"/>
            <a:ext cx="780852" cy="273844"/>
          </a:xfrm>
          <a:prstGeom prst="rect">
            <a:avLst/>
          </a:prstGeom>
        </p:spPr>
        <p:txBody>
          <a:bodyPr/>
          <a:lstStyle/>
          <a:p>
            <a:pPr algn="ctr"/>
            <a:fld id="{2A35049D-DB52-454A-B8E6-A59A17E9EA13}" type="slidenum">
              <a:rPr lang="en-US"/>
              <a:pPr algn="ctr"/>
              <a:t>13</a:t>
            </a:fld>
            <a:endParaRPr lang="en-US" dirty="0"/>
          </a:p>
        </p:txBody>
      </p:sp>
      <p:sp>
        <p:nvSpPr>
          <p:cNvPr id="11" name="Footer Placeholder 4"/>
          <p:cNvSpPr>
            <a:spLocks noGrp="1"/>
          </p:cNvSpPr>
          <p:nvPr/>
        </p:nvSpPr>
        <p:spPr>
          <a:xfrm>
            <a:off x="3230808" y="4857750"/>
            <a:ext cx="2895203" cy="273844"/>
          </a:xfrm>
          <a:prstGeom prst="rect">
            <a:avLst/>
          </a:prstGeom>
        </p:spPr>
        <p:txBody>
          <a:bodyPr lIns="57150" tIns="28575" rIns="57150" bIns="28575" anchor="ctr" anchorCtr="0"/>
          <a:lstStyle>
            <a:defPPr>
              <a:defRPr lang="en-US"/>
            </a:defPPr>
            <a:lvl1pPr marL="0" algn="ctr" defTabSz="1306220" rtl="0" eaLnBrk="1" latinLnBrk="0" hangingPunct="1">
              <a:defRPr sz="1400" b="1" kern="1200">
                <a:solidFill>
                  <a:srgbClr val="54B948"/>
                </a:solidFill>
                <a:latin typeface="Arial" pitchFamily="34" charset="0"/>
                <a:ea typeface="+mn-ea"/>
                <a:cs typeface="Arial" pitchFamily="34" charset="0"/>
              </a:defRPr>
            </a:lvl1pPr>
            <a:lvl2pPr marL="653110" algn="l" defTabSz="1306220" rtl="0" eaLnBrk="1" latinLnBrk="0" hangingPunct="1">
              <a:defRPr sz="2600" kern="1200">
                <a:solidFill>
                  <a:schemeClr val="tx1"/>
                </a:solidFill>
                <a:latin typeface="+mn-lt"/>
                <a:ea typeface="+mn-ea"/>
                <a:cs typeface="+mn-cs"/>
              </a:defRPr>
            </a:lvl2pPr>
            <a:lvl3pPr marL="1306220" algn="l" defTabSz="1306220" rtl="0" eaLnBrk="1" latinLnBrk="0" hangingPunct="1">
              <a:defRPr sz="2600" kern="1200">
                <a:solidFill>
                  <a:schemeClr val="tx1"/>
                </a:solidFill>
                <a:latin typeface="+mn-lt"/>
                <a:ea typeface="+mn-ea"/>
                <a:cs typeface="+mn-cs"/>
              </a:defRPr>
            </a:lvl3pPr>
            <a:lvl4pPr marL="1959331" algn="l" defTabSz="1306220" rtl="0" eaLnBrk="1" latinLnBrk="0" hangingPunct="1">
              <a:defRPr sz="2600" kern="1200">
                <a:solidFill>
                  <a:schemeClr val="tx1"/>
                </a:solidFill>
                <a:latin typeface="+mn-lt"/>
                <a:ea typeface="+mn-ea"/>
                <a:cs typeface="+mn-cs"/>
              </a:defRPr>
            </a:lvl4pPr>
            <a:lvl5pPr marL="2612441" algn="l" defTabSz="1306220" rtl="0" eaLnBrk="1" latinLnBrk="0" hangingPunct="1">
              <a:defRPr sz="2600" kern="1200">
                <a:solidFill>
                  <a:schemeClr val="tx1"/>
                </a:solidFill>
                <a:latin typeface="+mn-lt"/>
                <a:ea typeface="+mn-ea"/>
                <a:cs typeface="+mn-cs"/>
              </a:defRPr>
            </a:lvl5pPr>
            <a:lvl6pPr marL="3265551" algn="l" defTabSz="1306220" rtl="0" eaLnBrk="1" latinLnBrk="0" hangingPunct="1">
              <a:defRPr sz="2600" kern="1200">
                <a:solidFill>
                  <a:schemeClr val="tx1"/>
                </a:solidFill>
                <a:latin typeface="+mn-lt"/>
                <a:ea typeface="+mn-ea"/>
                <a:cs typeface="+mn-cs"/>
              </a:defRPr>
            </a:lvl6pPr>
            <a:lvl7pPr marL="3918661" algn="l" defTabSz="1306220" rtl="0" eaLnBrk="1" latinLnBrk="0" hangingPunct="1">
              <a:defRPr sz="2600" kern="1200">
                <a:solidFill>
                  <a:schemeClr val="tx1"/>
                </a:solidFill>
                <a:latin typeface="+mn-lt"/>
                <a:ea typeface="+mn-ea"/>
                <a:cs typeface="+mn-cs"/>
              </a:defRPr>
            </a:lvl7pPr>
            <a:lvl8pPr marL="4571771" algn="l" defTabSz="1306220" rtl="0" eaLnBrk="1" latinLnBrk="0" hangingPunct="1">
              <a:defRPr sz="2600" kern="1200">
                <a:solidFill>
                  <a:schemeClr val="tx1"/>
                </a:solidFill>
                <a:latin typeface="+mn-lt"/>
                <a:ea typeface="+mn-ea"/>
                <a:cs typeface="+mn-cs"/>
              </a:defRPr>
            </a:lvl8pPr>
            <a:lvl9pPr marL="5224882" algn="l" defTabSz="1306220" rtl="0" eaLnBrk="1" latinLnBrk="0" hangingPunct="1">
              <a:defRPr sz="2600" kern="1200">
                <a:solidFill>
                  <a:schemeClr val="tx1"/>
                </a:solidFill>
                <a:latin typeface="+mn-lt"/>
                <a:ea typeface="+mn-ea"/>
                <a:cs typeface="+mn-cs"/>
              </a:defRPr>
            </a:lvl9pPr>
          </a:lstStyle>
          <a:p>
            <a:r>
              <a:rPr lang="en-US" dirty="0">
                <a:solidFill>
                  <a:schemeClr val="bg1">
                    <a:lumMod val="50000"/>
                  </a:schemeClr>
                </a:solidFill>
              </a:rPr>
              <a:t>NCR Confidential</a:t>
            </a:r>
          </a:p>
        </p:txBody>
      </p:sp>
      <p:cxnSp>
        <p:nvCxnSpPr>
          <p:cNvPr id="23" name="Straight Arrow Connector 22"/>
          <p:cNvCxnSpPr/>
          <p:nvPr/>
        </p:nvCxnSpPr>
        <p:spPr>
          <a:xfrm flipV="1">
            <a:off x="1969892" y="2508343"/>
            <a:ext cx="164663" cy="1384701"/>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4" name="Straight Arrow Connector 3"/>
          <p:cNvCxnSpPr/>
          <p:nvPr/>
        </p:nvCxnSpPr>
        <p:spPr>
          <a:xfrm flipV="1">
            <a:off x="3421437" y="3157992"/>
            <a:ext cx="105884" cy="211176"/>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a:off x="4234135" y="1753240"/>
            <a:ext cx="127348" cy="389886"/>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9" name="Straight Arrow Connector 28"/>
          <p:cNvCxnSpPr/>
          <p:nvPr/>
        </p:nvCxnSpPr>
        <p:spPr>
          <a:xfrm flipH="1" flipV="1">
            <a:off x="1799184" y="3369168"/>
            <a:ext cx="170708" cy="523876"/>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5" name="TextBox 14"/>
          <p:cNvSpPr txBox="1"/>
          <p:nvPr/>
        </p:nvSpPr>
        <p:spPr>
          <a:xfrm>
            <a:off x="3819789" y="1405793"/>
            <a:ext cx="1195591" cy="403957"/>
          </a:xfrm>
          <a:prstGeom prst="rect">
            <a:avLst/>
          </a:prstGeom>
          <a:noFill/>
        </p:spPr>
        <p:txBody>
          <a:bodyPr wrap="square" lIns="57150" tIns="28575" rIns="57150" bIns="28575" rtlCol="0">
            <a:spAutoFit/>
          </a:bodyPr>
          <a:lstStyle/>
          <a:p>
            <a:pPr algn="ctr"/>
            <a:r>
              <a:rPr lang="en-US" sz="1100" dirty="0"/>
              <a:t>Sealed screen to survive spills </a:t>
            </a:r>
          </a:p>
        </p:txBody>
      </p:sp>
      <p:sp>
        <p:nvSpPr>
          <p:cNvPr id="28" name="TextBox 27"/>
          <p:cNvSpPr txBox="1"/>
          <p:nvPr/>
        </p:nvSpPr>
        <p:spPr>
          <a:xfrm>
            <a:off x="4763697" y="1794773"/>
            <a:ext cx="1197443" cy="577081"/>
          </a:xfrm>
          <a:prstGeom prst="rect">
            <a:avLst/>
          </a:prstGeom>
          <a:noFill/>
        </p:spPr>
        <p:txBody>
          <a:bodyPr wrap="none" lIns="57150" tIns="28575" rIns="57150" bIns="28575" rtlCol="0">
            <a:spAutoFit/>
          </a:bodyPr>
          <a:lstStyle/>
          <a:p>
            <a:pPr algn="ctr"/>
            <a:r>
              <a:rPr lang="en-US" sz="1100" dirty="0"/>
              <a:t>Vents designed </a:t>
            </a:r>
          </a:p>
          <a:p>
            <a:pPr algn="ctr"/>
            <a:r>
              <a:rPr lang="en-US" sz="1100" dirty="0"/>
              <a:t>to restrict liquids </a:t>
            </a:r>
          </a:p>
          <a:p>
            <a:pPr algn="ctr"/>
            <a:r>
              <a:rPr lang="en-US" sz="1100" dirty="0"/>
              <a:t>and coins</a:t>
            </a:r>
          </a:p>
        </p:txBody>
      </p:sp>
      <p:cxnSp>
        <p:nvCxnSpPr>
          <p:cNvPr id="112" name="Straight Arrow Connector 111"/>
          <p:cNvCxnSpPr>
            <a:stCxn id="113" idx="2"/>
          </p:cNvCxnSpPr>
          <p:nvPr/>
        </p:nvCxnSpPr>
        <p:spPr>
          <a:xfrm>
            <a:off x="1676719" y="1644096"/>
            <a:ext cx="789410" cy="6700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34" name="TextBox 33"/>
          <p:cNvSpPr txBox="1"/>
          <p:nvPr/>
        </p:nvSpPr>
        <p:spPr>
          <a:xfrm>
            <a:off x="4756554" y="2615159"/>
            <a:ext cx="700513" cy="403957"/>
          </a:xfrm>
          <a:prstGeom prst="rect">
            <a:avLst/>
          </a:prstGeom>
          <a:noFill/>
        </p:spPr>
        <p:txBody>
          <a:bodyPr wrap="none" lIns="57150" tIns="28575" rIns="57150" bIns="28575" rtlCol="0">
            <a:spAutoFit/>
          </a:bodyPr>
          <a:lstStyle/>
          <a:p>
            <a:pPr algn="ctr"/>
            <a:r>
              <a:rPr lang="en-US" sz="1100" dirty="0"/>
              <a:t>Long life </a:t>
            </a:r>
          </a:p>
          <a:p>
            <a:pPr algn="ctr"/>
            <a:r>
              <a:rPr lang="en-US" sz="1100" dirty="0"/>
              <a:t>hinges </a:t>
            </a:r>
          </a:p>
        </p:txBody>
      </p:sp>
      <p:cxnSp>
        <p:nvCxnSpPr>
          <p:cNvPr id="97" name="Straight Arrow Connector 96"/>
          <p:cNvCxnSpPr/>
          <p:nvPr/>
        </p:nvCxnSpPr>
        <p:spPr>
          <a:xfrm flipH="1">
            <a:off x="4386960" y="2794871"/>
            <a:ext cx="382699" cy="1846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08" name="Straight Arrow Connector 107"/>
          <p:cNvCxnSpPr/>
          <p:nvPr/>
        </p:nvCxnSpPr>
        <p:spPr>
          <a:xfrm flipH="1">
            <a:off x="4623325" y="2194656"/>
            <a:ext cx="336808"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13" name="TextBox 112"/>
          <p:cNvSpPr txBox="1"/>
          <p:nvPr/>
        </p:nvSpPr>
        <p:spPr>
          <a:xfrm>
            <a:off x="789781" y="1413263"/>
            <a:ext cx="1773876" cy="230833"/>
          </a:xfrm>
          <a:prstGeom prst="rect">
            <a:avLst/>
          </a:prstGeom>
          <a:noFill/>
        </p:spPr>
        <p:txBody>
          <a:bodyPr wrap="square" lIns="57150" tIns="28575" rIns="57150" bIns="28575" rtlCol="0">
            <a:spAutoFit/>
          </a:bodyPr>
          <a:lstStyle/>
          <a:p>
            <a:r>
              <a:rPr lang="en-US" sz="1100" dirty="0"/>
              <a:t>    Integrated peripherals </a:t>
            </a:r>
          </a:p>
        </p:txBody>
      </p:sp>
      <p:cxnSp>
        <p:nvCxnSpPr>
          <p:cNvPr id="115" name="Straight Arrow Connector 114"/>
          <p:cNvCxnSpPr>
            <a:stCxn id="113" idx="2"/>
          </p:cNvCxnSpPr>
          <p:nvPr/>
        </p:nvCxnSpPr>
        <p:spPr>
          <a:xfrm flipH="1">
            <a:off x="900817" y="1644096"/>
            <a:ext cx="775903" cy="6700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29" name="TextBox 128"/>
          <p:cNvSpPr txBox="1"/>
          <p:nvPr/>
        </p:nvSpPr>
        <p:spPr>
          <a:xfrm>
            <a:off x="1242132" y="3893043"/>
            <a:ext cx="1284809" cy="403957"/>
          </a:xfrm>
          <a:prstGeom prst="rect">
            <a:avLst/>
          </a:prstGeom>
          <a:noFill/>
        </p:spPr>
        <p:txBody>
          <a:bodyPr wrap="square" lIns="57150" tIns="28575" rIns="57150" bIns="28575" rtlCol="0">
            <a:spAutoFit/>
          </a:bodyPr>
          <a:lstStyle/>
          <a:p>
            <a:r>
              <a:rPr lang="en-US" sz="1100" dirty="0"/>
              <a:t>Rugged die-cast</a:t>
            </a:r>
          </a:p>
          <a:p>
            <a:r>
              <a:rPr lang="en-US" sz="1100" dirty="0"/>
              <a:t>aluminum chassis </a:t>
            </a:r>
          </a:p>
        </p:txBody>
      </p:sp>
      <p:sp>
        <p:nvSpPr>
          <p:cNvPr id="57" name="TextBox 56"/>
          <p:cNvSpPr txBox="1"/>
          <p:nvPr/>
        </p:nvSpPr>
        <p:spPr>
          <a:xfrm>
            <a:off x="2809875" y="3381375"/>
            <a:ext cx="884858" cy="750206"/>
          </a:xfrm>
          <a:prstGeom prst="rect">
            <a:avLst/>
          </a:prstGeom>
          <a:noFill/>
        </p:spPr>
        <p:txBody>
          <a:bodyPr wrap="none" lIns="57150" tIns="28575" rIns="57150" bIns="28575" rtlCol="0">
            <a:spAutoFit/>
          </a:bodyPr>
          <a:lstStyle/>
          <a:p>
            <a:pPr algn="ctr"/>
            <a:r>
              <a:rPr lang="en-US" sz="1100" dirty="0"/>
              <a:t>Secure I/O </a:t>
            </a:r>
          </a:p>
          <a:p>
            <a:pPr algn="ctr"/>
            <a:r>
              <a:rPr lang="en-US" sz="1100" dirty="0"/>
              <a:t>connections</a:t>
            </a:r>
          </a:p>
          <a:p>
            <a:pPr algn="ctr"/>
            <a:r>
              <a:rPr lang="en-US" sz="1100" dirty="0"/>
              <a:t>(latching);</a:t>
            </a:r>
          </a:p>
          <a:p>
            <a:pPr algn="ctr"/>
            <a:endParaRPr lang="en-US" sz="1100" dirty="0"/>
          </a:p>
        </p:txBody>
      </p:sp>
      <p:sp>
        <p:nvSpPr>
          <p:cNvPr id="33" name="TextBox 32"/>
          <p:cNvSpPr txBox="1"/>
          <p:nvPr/>
        </p:nvSpPr>
        <p:spPr>
          <a:xfrm>
            <a:off x="3599483" y="3299883"/>
            <a:ext cx="1195591" cy="403957"/>
          </a:xfrm>
          <a:prstGeom prst="rect">
            <a:avLst/>
          </a:prstGeom>
          <a:noFill/>
        </p:spPr>
        <p:txBody>
          <a:bodyPr wrap="square" lIns="57150" tIns="28575" rIns="57150" bIns="28575" rtlCol="0">
            <a:spAutoFit/>
          </a:bodyPr>
          <a:lstStyle/>
          <a:p>
            <a:pPr algn="ctr"/>
            <a:r>
              <a:rPr lang="en-US" sz="1100" dirty="0"/>
              <a:t>Integrated speakers</a:t>
            </a:r>
          </a:p>
        </p:txBody>
      </p:sp>
      <p:cxnSp>
        <p:nvCxnSpPr>
          <p:cNvPr id="35" name="Straight Arrow Connector 34"/>
          <p:cNvCxnSpPr/>
          <p:nvPr/>
        </p:nvCxnSpPr>
        <p:spPr>
          <a:xfrm flipH="1" flipV="1">
            <a:off x="3762375" y="3047075"/>
            <a:ext cx="190500" cy="28667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42" name="TextBox 41"/>
          <p:cNvSpPr txBox="1"/>
          <p:nvPr/>
        </p:nvSpPr>
        <p:spPr>
          <a:xfrm>
            <a:off x="3110920" y="1952625"/>
            <a:ext cx="954262" cy="403957"/>
          </a:xfrm>
          <a:prstGeom prst="rect">
            <a:avLst/>
          </a:prstGeom>
          <a:noFill/>
        </p:spPr>
        <p:txBody>
          <a:bodyPr wrap="square" lIns="57150" tIns="28575" rIns="57150" bIns="28575" rtlCol="0">
            <a:spAutoFit/>
          </a:bodyPr>
          <a:lstStyle/>
          <a:p>
            <a:pPr algn="ctr"/>
            <a:r>
              <a:rPr lang="en-US" sz="1100" dirty="0"/>
              <a:t>Industrial grade LCD</a:t>
            </a:r>
          </a:p>
        </p:txBody>
      </p:sp>
      <p:cxnSp>
        <p:nvCxnSpPr>
          <p:cNvPr id="46" name="Straight Arrow Connector 45"/>
          <p:cNvCxnSpPr/>
          <p:nvPr/>
        </p:nvCxnSpPr>
        <p:spPr>
          <a:xfrm>
            <a:off x="3742358" y="2314182"/>
            <a:ext cx="79723" cy="305193"/>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9696444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04000" y="1284452"/>
            <a:ext cx="3853749" cy="347545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pPr marL="181571" indent="-181571">
              <a:lnSpc>
                <a:spcPct val="120000"/>
              </a:lnSpc>
              <a:buFont typeface="Arial" panose="020B0604020202020204" pitchFamily="34" charset="0"/>
              <a:buChar char="•"/>
            </a:pPr>
            <a:r>
              <a:rPr lang="en-US" sz="1050" dirty="0">
                <a:solidFill>
                  <a:schemeClr val="bg1"/>
                </a:solidFill>
                <a:latin typeface="R Frutiger Roman"/>
                <a:ea typeface="R Frutiger Roman"/>
                <a:cs typeface="R Frutiger Roman"/>
              </a:rPr>
              <a:t>Intel® Q87 Express Chipset (Gen 4)</a:t>
            </a:r>
          </a:p>
          <a:p>
            <a:pPr marL="426641" lvl="1" indent="-135930">
              <a:lnSpc>
                <a:spcPct val="120000"/>
              </a:lnSpc>
              <a:buFont typeface="Arial" pitchFamily="34" charset="0"/>
              <a:buChar char="•"/>
            </a:pPr>
            <a:r>
              <a:rPr lang="en-US" sz="1050" dirty="0">
                <a:solidFill>
                  <a:schemeClr val="bg1"/>
                </a:solidFill>
                <a:latin typeface="R Frutiger Roman"/>
                <a:ea typeface="R Frutiger Roman"/>
                <a:cs typeface="R Frutiger Roman"/>
              </a:rPr>
              <a:t>Integrated RAID support</a:t>
            </a:r>
          </a:p>
          <a:p>
            <a:pPr marL="514350" lvl="1" indent="-285750">
              <a:buFont typeface="Arial" pitchFamily="34" charset="0"/>
              <a:buChar char="•"/>
            </a:pPr>
            <a:endParaRPr lang="en-US" sz="1050" dirty="0">
              <a:solidFill>
                <a:schemeClr val="bg1"/>
              </a:solidFill>
              <a:latin typeface="R Frutiger Roman"/>
              <a:ea typeface="R Frutiger Roman"/>
              <a:cs typeface="R Frutiger Roman"/>
            </a:endParaRPr>
          </a:p>
          <a:p>
            <a:pPr marL="144859" indent="-144859">
              <a:lnSpc>
                <a:spcPct val="120000"/>
              </a:lnSpc>
              <a:buFont typeface="Arial" panose="020B0604020202020204" pitchFamily="34" charset="0"/>
              <a:buChar char="•"/>
            </a:pPr>
            <a:r>
              <a:rPr lang="en-US" sz="1050" dirty="0">
                <a:solidFill>
                  <a:schemeClr val="bg1"/>
                </a:solidFill>
                <a:latin typeface="R Frutiger Roman"/>
                <a:ea typeface="R Frutiger Roman"/>
                <a:cs typeface="R Frutiger Roman"/>
              </a:rPr>
              <a:t>4</a:t>
            </a:r>
            <a:r>
              <a:rPr lang="en-US" sz="1050" baseline="30000" dirty="0">
                <a:solidFill>
                  <a:schemeClr val="bg1"/>
                </a:solidFill>
                <a:latin typeface="R Frutiger Roman"/>
                <a:ea typeface="R Frutiger Roman"/>
                <a:cs typeface="R Frutiger Roman"/>
              </a:rPr>
              <a:t>th</a:t>
            </a:r>
            <a:r>
              <a:rPr lang="en-US" sz="1050" dirty="0">
                <a:solidFill>
                  <a:schemeClr val="bg1"/>
                </a:solidFill>
                <a:latin typeface="R Frutiger Roman"/>
                <a:ea typeface="R Frutiger Roman"/>
                <a:cs typeface="R Frutiger Roman"/>
              </a:rPr>
              <a:t> Generation </a:t>
            </a:r>
            <a:r>
              <a:rPr lang="pt-BR" sz="1050" dirty="0">
                <a:solidFill>
                  <a:schemeClr val="bg1"/>
                </a:solidFill>
                <a:latin typeface="R Frutiger Roman"/>
                <a:ea typeface="R Frutiger Roman"/>
                <a:cs typeface="R Frutiger Roman"/>
              </a:rPr>
              <a:t>Intel®</a:t>
            </a:r>
            <a:r>
              <a:rPr lang="en-US" sz="1050" dirty="0">
                <a:solidFill>
                  <a:schemeClr val="bg1"/>
                </a:solidFill>
                <a:latin typeface="R Frutiger Roman"/>
                <a:ea typeface="R Frutiger Roman"/>
                <a:cs typeface="R Frutiger Roman"/>
              </a:rPr>
              <a:t> Core™ Processor Family</a:t>
            </a:r>
          </a:p>
          <a:p>
            <a:pPr marL="426641" lvl="1" indent="-135930">
              <a:buFont typeface="Arial" pitchFamily="34" charset="0"/>
              <a:buChar char="•"/>
            </a:pPr>
            <a:r>
              <a:rPr lang="pt-BR" sz="1050" dirty="0">
                <a:solidFill>
                  <a:schemeClr val="bg1"/>
                </a:solidFill>
                <a:latin typeface="R Frutiger Roman"/>
                <a:ea typeface="R Frutiger Roman"/>
                <a:cs typeface="R Frutiger Roman"/>
              </a:rPr>
              <a:t>Intel® Core™ i5-4590TE vPro™ processor  </a:t>
            </a:r>
          </a:p>
          <a:p>
            <a:pPr marL="426641" lvl="1" indent="-135930">
              <a:buFont typeface="Arial" pitchFamily="34" charset="0"/>
              <a:buChar char="•"/>
            </a:pPr>
            <a:r>
              <a:rPr lang="pt-BR" sz="1050" dirty="0">
                <a:solidFill>
                  <a:schemeClr val="bg1"/>
                </a:solidFill>
                <a:latin typeface="R Frutiger Roman"/>
                <a:ea typeface="R Frutiger Roman"/>
                <a:cs typeface="R Frutiger Roman"/>
              </a:rPr>
              <a:t>Intel® Core™ i3-4350TE processor</a:t>
            </a:r>
          </a:p>
          <a:p>
            <a:pPr marL="426641" lvl="1" indent="-135930">
              <a:buFont typeface="Arial" pitchFamily="34" charset="0"/>
              <a:buChar char="•"/>
            </a:pPr>
            <a:r>
              <a:rPr lang="pt-BR" sz="1050" dirty="0">
                <a:solidFill>
                  <a:schemeClr val="bg1"/>
                </a:solidFill>
                <a:latin typeface="R Frutiger Roman"/>
                <a:ea typeface="R Frutiger Roman"/>
                <a:cs typeface="R Frutiger Roman"/>
              </a:rPr>
              <a:t>Intel® Celeron™ 1820TE processor (NO AMT)</a:t>
            </a:r>
          </a:p>
          <a:p>
            <a:pPr marL="290711" lvl="1"/>
            <a:endParaRPr lang="en-US" sz="1050" dirty="0">
              <a:solidFill>
                <a:schemeClr val="bg1"/>
              </a:solidFill>
              <a:latin typeface="R Frutiger Roman"/>
              <a:ea typeface="R Frutiger Roman"/>
              <a:cs typeface="R Frutiger Roman"/>
            </a:endParaRPr>
          </a:p>
          <a:p>
            <a:pPr marL="144859" indent="-144859">
              <a:lnSpc>
                <a:spcPct val="120000"/>
              </a:lnSpc>
              <a:buFont typeface="Arial" panose="020B0604020202020204" pitchFamily="34" charset="0"/>
              <a:buChar char="•"/>
            </a:pPr>
            <a:r>
              <a:rPr lang="en-US" sz="1050" dirty="0">
                <a:solidFill>
                  <a:schemeClr val="bg1"/>
                </a:solidFill>
                <a:latin typeface="R Frutiger Roman"/>
                <a:ea typeface="R Frutiger Roman"/>
                <a:cs typeface="R Frutiger Roman"/>
              </a:rPr>
              <a:t>DDR3 1600 Memory</a:t>
            </a:r>
          </a:p>
          <a:p>
            <a:pPr marL="426641" lvl="1" indent="-135930">
              <a:lnSpc>
                <a:spcPct val="120000"/>
              </a:lnSpc>
              <a:buFont typeface="Arial" pitchFamily="34" charset="0"/>
              <a:buChar char="•"/>
            </a:pPr>
            <a:r>
              <a:rPr lang="en-US" sz="1050" dirty="0">
                <a:solidFill>
                  <a:schemeClr val="bg1"/>
                </a:solidFill>
                <a:latin typeface="R Frutiger Roman"/>
                <a:ea typeface="R Frutiger Roman"/>
                <a:cs typeface="R Frutiger Roman"/>
              </a:rPr>
              <a:t>4GB expandable to 16GB (dual-channel)  </a:t>
            </a:r>
          </a:p>
          <a:p>
            <a:pPr marL="426641" lvl="1" indent="-135930">
              <a:lnSpc>
                <a:spcPct val="120000"/>
              </a:lnSpc>
              <a:buFont typeface="Arial" pitchFamily="34" charset="0"/>
              <a:buChar char="•"/>
            </a:pPr>
            <a:r>
              <a:rPr lang="en-US" sz="1050" dirty="0">
                <a:solidFill>
                  <a:schemeClr val="bg1"/>
                </a:solidFill>
                <a:latin typeface="R Frutiger Roman"/>
                <a:ea typeface="R Frutiger Roman"/>
                <a:cs typeface="R Frutiger Roman"/>
              </a:rPr>
              <a:t>Two DIMM memory slots </a:t>
            </a:r>
          </a:p>
          <a:p>
            <a:pPr marL="285750" indent="-285750">
              <a:lnSpc>
                <a:spcPct val="120000"/>
              </a:lnSpc>
              <a:buFont typeface="Arial" panose="020B0604020202020204" pitchFamily="34" charset="0"/>
              <a:buChar char="•"/>
            </a:pPr>
            <a:endParaRPr lang="en-US" sz="1050" dirty="0">
              <a:solidFill>
                <a:schemeClr val="bg1"/>
              </a:solidFill>
              <a:latin typeface="R Frutiger Roman"/>
              <a:ea typeface="R Frutiger Roman"/>
              <a:cs typeface="R Frutiger Roman"/>
            </a:endParaRPr>
          </a:p>
          <a:p>
            <a:pPr marL="144859" indent="-144859">
              <a:lnSpc>
                <a:spcPct val="120000"/>
              </a:lnSpc>
              <a:buFont typeface="Arial" panose="020B0604020202020204" pitchFamily="34" charset="0"/>
              <a:buChar char="•"/>
            </a:pPr>
            <a:r>
              <a:rPr lang="en-US" sz="1050" dirty="0">
                <a:solidFill>
                  <a:schemeClr val="bg1"/>
                </a:solidFill>
                <a:latin typeface="R Frutiger Roman"/>
                <a:ea typeface="R Frutiger Roman"/>
                <a:cs typeface="R Frutiger Roman"/>
              </a:rPr>
              <a:t>Solid State Drive (SSD) - recommended</a:t>
            </a:r>
          </a:p>
          <a:p>
            <a:pPr marL="426641" lvl="1" indent="-135930">
              <a:lnSpc>
                <a:spcPct val="120000"/>
              </a:lnSpc>
              <a:buFont typeface="Arial" pitchFamily="34" charset="0"/>
              <a:buChar char="•"/>
            </a:pPr>
            <a:r>
              <a:rPr lang="en-US" sz="1050" dirty="0">
                <a:solidFill>
                  <a:schemeClr val="bg1"/>
                </a:solidFill>
                <a:latin typeface="R Frutiger Roman"/>
                <a:ea typeface="R Frutiger Roman"/>
                <a:cs typeface="R Frutiger Roman"/>
              </a:rPr>
              <a:t>120GB or 240GB SSD options</a:t>
            </a:r>
          </a:p>
          <a:p>
            <a:pPr marL="426641" lvl="1" indent="-135930">
              <a:lnSpc>
                <a:spcPct val="120000"/>
              </a:lnSpc>
              <a:buFont typeface="Arial" pitchFamily="34" charset="0"/>
              <a:buChar char="•"/>
            </a:pPr>
            <a:r>
              <a:rPr lang="en-US" sz="1050" dirty="0">
                <a:solidFill>
                  <a:schemeClr val="bg1"/>
                </a:solidFill>
                <a:latin typeface="R Frutiger Roman"/>
                <a:ea typeface="R Frutiger Roman"/>
                <a:cs typeface="R Frutiger Roman"/>
              </a:rPr>
              <a:t>500GB Hard Disk Drive (HDD) optional</a:t>
            </a:r>
            <a:r>
              <a:rPr lang="en-US" sz="1050" i="1" dirty="0">
                <a:solidFill>
                  <a:schemeClr val="bg1"/>
                </a:solidFill>
                <a:latin typeface="R Frutiger Roman"/>
                <a:ea typeface="R Frutiger Roman"/>
                <a:cs typeface="R Frutiger Roman"/>
              </a:rPr>
              <a:t>            </a:t>
            </a:r>
          </a:p>
          <a:p>
            <a:pPr marL="426641" lvl="1" indent="-135930">
              <a:lnSpc>
                <a:spcPct val="120000"/>
              </a:lnSpc>
              <a:buFont typeface="Arial" pitchFamily="34" charset="0"/>
              <a:buChar char="•"/>
            </a:pPr>
            <a:r>
              <a:rPr lang="en-US" sz="1050" dirty="0">
                <a:solidFill>
                  <a:schemeClr val="bg1"/>
                </a:solidFill>
                <a:latin typeface="R Frutiger Roman"/>
                <a:ea typeface="R Frutiger Roman"/>
                <a:cs typeface="R Frutiger Roman"/>
              </a:rPr>
              <a:t>Dual SSD drives optional</a:t>
            </a:r>
          </a:p>
          <a:p>
            <a:pPr marL="426641" lvl="1" indent="-135930">
              <a:lnSpc>
                <a:spcPct val="120000"/>
              </a:lnSpc>
              <a:buFont typeface="Arial" pitchFamily="34" charset="0"/>
              <a:buChar char="•"/>
            </a:pPr>
            <a:endParaRPr lang="en-US" sz="1050" dirty="0">
              <a:solidFill>
                <a:schemeClr val="bg1"/>
              </a:solidFill>
              <a:latin typeface="R Frutiger Roman"/>
              <a:ea typeface="R Frutiger Roman"/>
              <a:cs typeface="R Frutiger Roman"/>
            </a:endParaRPr>
          </a:p>
          <a:p>
            <a:pPr marL="290711" lvl="1">
              <a:lnSpc>
                <a:spcPct val="120000"/>
              </a:lnSpc>
            </a:pPr>
            <a:r>
              <a:rPr lang="en-US" sz="800" dirty="0">
                <a:solidFill>
                  <a:schemeClr val="bg1"/>
                </a:solidFill>
                <a:latin typeface="R Frutiger Roman"/>
                <a:ea typeface="R Frutiger Roman"/>
                <a:cs typeface="R Frutiger Roman"/>
              </a:rPr>
              <a:t>Launched Q2 2014</a:t>
            </a:r>
          </a:p>
        </p:txBody>
      </p:sp>
      <p:sp>
        <p:nvSpPr>
          <p:cNvPr id="23" name="TextBox 22"/>
          <p:cNvSpPr txBox="1"/>
          <p:nvPr/>
        </p:nvSpPr>
        <p:spPr>
          <a:xfrm>
            <a:off x="504000" y="44604"/>
            <a:ext cx="8592227" cy="808426"/>
          </a:xfrm>
          <a:prstGeom prst="rect">
            <a:avLst/>
          </a:prstGeom>
          <a:noFill/>
        </p:spPr>
        <p:txBody>
          <a:bodyPr wrap="square" lIns="91440" tIns="45720" rIns="91440" bIns="45720">
            <a:spAutoFit/>
          </a:bodyPr>
          <a:lstStyle/>
          <a:p>
            <a:pPr>
              <a:lnSpc>
                <a:spcPct val="90000"/>
              </a:lnSpc>
              <a:defRPr/>
            </a:pPr>
            <a:r>
              <a:rPr lang="en-US" sz="2800" dirty="0">
                <a:latin typeface="Arial" pitchFamily="34" charset="0"/>
                <a:ea typeface="+mj-ea"/>
                <a:cs typeface="Arial" pitchFamily="34" charset="0"/>
              </a:rPr>
              <a:t>Technology Compare</a:t>
            </a:r>
          </a:p>
          <a:p>
            <a:pPr>
              <a:spcBef>
                <a:spcPts val="400"/>
              </a:spcBef>
              <a:spcAft>
                <a:spcPts val="400"/>
              </a:spcAft>
              <a:buClr>
                <a:srgbClr val="54B948"/>
              </a:buClr>
              <a:buSzPct val="100000"/>
              <a:defRPr/>
            </a:pPr>
            <a:r>
              <a:rPr lang="en-US" spc="-30" dirty="0">
                <a:solidFill>
                  <a:srgbClr val="54B948"/>
                </a:solidFill>
                <a:latin typeface="+mn-lt"/>
              </a:rPr>
              <a:t> Two levels of performance</a:t>
            </a:r>
          </a:p>
        </p:txBody>
      </p:sp>
      <p:pic>
        <p:nvPicPr>
          <p:cNvPr id="1026"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442235" y="1284451"/>
            <a:ext cx="915514" cy="6185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Slide Number Placeholder 7"/>
          <p:cNvSpPr>
            <a:spLocks noGrp="1"/>
          </p:cNvSpPr>
          <p:nvPr>
            <p:ph type="sldNum" sz="quarter" idx="12"/>
          </p:nvPr>
        </p:nvSpPr>
        <p:spPr>
          <a:xfrm>
            <a:off x="8324949" y="4869656"/>
            <a:ext cx="780852" cy="273844"/>
          </a:xfrm>
        </p:spPr>
        <p:txBody>
          <a:bodyPr/>
          <a:lstStyle/>
          <a:p>
            <a:pPr algn="ctr"/>
            <a:fld id="{2A35049D-DB52-454A-B8E6-A59A17E9EA13}" type="slidenum">
              <a:rPr lang="en-US"/>
              <a:pPr algn="ctr"/>
              <a:t>14</a:t>
            </a:fld>
            <a:endParaRPr lang="en-US" dirty="0"/>
          </a:p>
        </p:txBody>
      </p:sp>
      <p:sp>
        <p:nvSpPr>
          <p:cNvPr id="11" name="Footer Placeholder 4"/>
          <p:cNvSpPr>
            <a:spLocks noGrp="1"/>
          </p:cNvSpPr>
          <p:nvPr/>
        </p:nvSpPr>
        <p:spPr>
          <a:xfrm>
            <a:off x="3230808" y="4869656"/>
            <a:ext cx="2895203" cy="273844"/>
          </a:xfrm>
          <a:prstGeom prst="rect">
            <a:avLst/>
          </a:prstGeom>
        </p:spPr>
        <p:txBody>
          <a:bodyPr lIns="57150" tIns="28575" rIns="57150" bIns="28575" anchor="ctr" anchorCtr="0"/>
          <a:lstStyle>
            <a:defPPr>
              <a:defRPr lang="en-US"/>
            </a:defPPr>
            <a:lvl1pPr marL="0" algn="ctr" defTabSz="1306220" rtl="0" eaLnBrk="1" latinLnBrk="0" hangingPunct="1">
              <a:defRPr sz="1400" b="1" kern="1200">
                <a:solidFill>
                  <a:srgbClr val="54B948"/>
                </a:solidFill>
                <a:latin typeface="Arial" pitchFamily="34" charset="0"/>
                <a:ea typeface="+mn-ea"/>
                <a:cs typeface="Arial" pitchFamily="34" charset="0"/>
              </a:defRPr>
            </a:lvl1pPr>
            <a:lvl2pPr marL="653110" algn="l" defTabSz="1306220" rtl="0" eaLnBrk="1" latinLnBrk="0" hangingPunct="1">
              <a:defRPr sz="2600" kern="1200">
                <a:solidFill>
                  <a:schemeClr val="tx1"/>
                </a:solidFill>
                <a:latin typeface="+mn-lt"/>
                <a:ea typeface="+mn-ea"/>
                <a:cs typeface="+mn-cs"/>
              </a:defRPr>
            </a:lvl2pPr>
            <a:lvl3pPr marL="1306220" algn="l" defTabSz="1306220" rtl="0" eaLnBrk="1" latinLnBrk="0" hangingPunct="1">
              <a:defRPr sz="2600" kern="1200">
                <a:solidFill>
                  <a:schemeClr val="tx1"/>
                </a:solidFill>
                <a:latin typeface="+mn-lt"/>
                <a:ea typeface="+mn-ea"/>
                <a:cs typeface="+mn-cs"/>
              </a:defRPr>
            </a:lvl3pPr>
            <a:lvl4pPr marL="1959331" algn="l" defTabSz="1306220" rtl="0" eaLnBrk="1" latinLnBrk="0" hangingPunct="1">
              <a:defRPr sz="2600" kern="1200">
                <a:solidFill>
                  <a:schemeClr val="tx1"/>
                </a:solidFill>
                <a:latin typeface="+mn-lt"/>
                <a:ea typeface="+mn-ea"/>
                <a:cs typeface="+mn-cs"/>
              </a:defRPr>
            </a:lvl4pPr>
            <a:lvl5pPr marL="2612441" algn="l" defTabSz="1306220" rtl="0" eaLnBrk="1" latinLnBrk="0" hangingPunct="1">
              <a:defRPr sz="2600" kern="1200">
                <a:solidFill>
                  <a:schemeClr val="tx1"/>
                </a:solidFill>
                <a:latin typeface="+mn-lt"/>
                <a:ea typeface="+mn-ea"/>
                <a:cs typeface="+mn-cs"/>
              </a:defRPr>
            </a:lvl5pPr>
            <a:lvl6pPr marL="3265551" algn="l" defTabSz="1306220" rtl="0" eaLnBrk="1" latinLnBrk="0" hangingPunct="1">
              <a:defRPr sz="2600" kern="1200">
                <a:solidFill>
                  <a:schemeClr val="tx1"/>
                </a:solidFill>
                <a:latin typeface="+mn-lt"/>
                <a:ea typeface="+mn-ea"/>
                <a:cs typeface="+mn-cs"/>
              </a:defRPr>
            </a:lvl6pPr>
            <a:lvl7pPr marL="3918661" algn="l" defTabSz="1306220" rtl="0" eaLnBrk="1" latinLnBrk="0" hangingPunct="1">
              <a:defRPr sz="2600" kern="1200">
                <a:solidFill>
                  <a:schemeClr val="tx1"/>
                </a:solidFill>
                <a:latin typeface="+mn-lt"/>
                <a:ea typeface="+mn-ea"/>
                <a:cs typeface="+mn-cs"/>
              </a:defRPr>
            </a:lvl7pPr>
            <a:lvl8pPr marL="4571771" algn="l" defTabSz="1306220" rtl="0" eaLnBrk="1" latinLnBrk="0" hangingPunct="1">
              <a:defRPr sz="2600" kern="1200">
                <a:solidFill>
                  <a:schemeClr val="tx1"/>
                </a:solidFill>
                <a:latin typeface="+mn-lt"/>
                <a:ea typeface="+mn-ea"/>
                <a:cs typeface="+mn-cs"/>
              </a:defRPr>
            </a:lvl8pPr>
            <a:lvl9pPr marL="5224882" algn="l" defTabSz="1306220" rtl="0" eaLnBrk="1" latinLnBrk="0" hangingPunct="1">
              <a:defRPr sz="2600" kern="1200">
                <a:solidFill>
                  <a:schemeClr val="tx1"/>
                </a:solidFill>
                <a:latin typeface="+mn-lt"/>
                <a:ea typeface="+mn-ea"/>
                <a:cs typeface="+mn-cs"/>
              </a:defRPr>
            </a:lvl9pPr>
          </a:lstStyle>
          <a:p>
            <a:r>
              <a:rPr lang="en-US" sz="1100" dirty="0">
                <a:solidFill>
                  <a:schemeClr val="bg1">
                    <a:lumMod val="50000"/>
                  </a:schemeClr>
                </a:solidFill>
              </a:rPr>
              <a:t>NCR Confidential</a:t>
            </a:r>
          </a:p>
        </p:txBody>
      </p:sp>
      <p:sp>
        <p:nvSpPr>
          <p:cNvPr id="13" name="Rectangle 12"/>
          <p:cNvSpPr/>
          <p:nvPr/>
        </p:nvSpPr>
        <p:spPr>
          <a:xfrm>
            <a:off x="4861626" y="1284451"/>
            <a:ext cx="3853749" cy="347545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pPr marL="181571" indent="-181571">
              <a:lnSpc>
                <a:spcPct val="120000"/>
              </a:lnSpc>
              <a:buFont typeface="Arial" panose="020B0604020202020204" pitchFamily="34" charset="0"/>
              <a:buChar char="•"/>
            </a:pPr>
            <a:r>
              <a:rPr lang="en-US" sz="1050" dirty="0">
                <a:solidFill>
                  <a:schemeClr val="bg1"/>
                </a:solidFill>
                <a:latin typeface="R Frutiger Roman"/>
                <a:ea typeface="R Frutiger Roman"/>
                <a:cs typeface="R Frutiger Roman"/>
              </a:rPr>
              <a:t>Intel® Q170 Express Chipset (Gen 6)</a:t>
            </a:r>
          </a:p>
          <a:p>
            <a:pPr marL="426641" lvl="1" indent="-135930">
              <a:lnSpc>
                <a:spcPct val="120000"/>
              </a:lnSpc>
              <a:buFont typeface="Arial" pitchFamily="34" charset="0"/>
              <a:buChar char="•"/>
            </a:pPr>
            <a:r>
              <a:rPr lang="en-US" sz="1050" dirty="0">
                <a:solidFill>
                  <a:schemeClr val="bg1"/>
                </a:solidFill>
                <a:latin typeface="R Frutiger Roman"/>
                <a:ea typeface="R Frutiger Roman"/>
                <a:cs typeface="R Frutiger Roman"/>
              </a:rPr>
              <a:t>Integrated RAID support</a:t>
            </a:r>
          </a:p>
          <a:p>
            <a:pPr marL="514350" lvl="1" indent="-285750">
              <a:buFont typeface="Arial" pitchFamily="34" charset="0"/>
              <a:buChar char="•"/>
            </a:pPr>
            <a:endParaRPr lang="en-US" sz="1050" dirty="0">
              <a:solidFill>
                <a:schemeClr val="bg1"/>
              </a:solidFill>
              <a:latin typeface="R Frutiger Roman"/>
              <a:ea typeface="R Frutiger Roman"/>
              <a:cs typeface="R Frutiger Roman"/>
            </a:endParaRPr>
          </a:p>
          <a:p>
            <a:pPr marL="144859" indent="-144859">
              <a:lnSpc>
                <a:spcPct val="120000"/>
              </a:lnSpc>
              <a:buFont typeface="Arial" panose="020B0604020202020204" pitchFamily="34" charset="0"/>
              <a:buChar char="•"/>
            </a:pPr>
            <a:r>
              <a:rPr lang="en-US" sz="1050" dirty="0">
                <a:solidFill>
                  <a:schemeClr val="bg1"/>
                </a:solidFill>
                <a:latin typeface="R Frutiger Roman"/>
                <a:ea typeface="R Frutiger Roman"/>
                <a:cs typeface="R Frutiger Roman"/>
              </a:rPr>
              <a:t>6</a:t>
            </a:r>
            <a:r>
              <a:rPr lang="en-US" sz="1050" baseline="30000" dirty="0">
                <a:solidFill>
                  <a:schemeClr val="bg1"/>
                </a:solidFill>
                <a:latin typeface="R Frutiger Roman"/>
                <a:ea typeface="R Frutiger Roman"/>
                <a:cs typeface="R Frutiger Roman"/>
              </a:rPr>
              <a:t>th</a:t>
            </a:r>
            <a:r>
              <a:rPr lang="en-US" sz="1050" dirty="0">
                <a:solidFill>
                  <a:schemeClr val="bg1"/>
                </a:solidFill>
                <a:latin typeface="R Frutiger Roman"/>
                <a:ea typeface="R Frutiger Roman"/>
                <a:cs typeface="R Frutiger Roman"/>
              </a:rPr>
              <a:t> Generation </a:t>
            </a:r>
            <a:r>
              <a:rPr lang="pt-BR" sz="1050" dirty="0">
                <a:solidFill>
                  <a:schemeClr val="bg1"/>
                </a:solidFill>
                <a:latin typeface="R Frutiger Roman"/>
                <a:ea typeface="R Frutiger Roman"/>
                <a:cs typeface="R Frutiger Roman"/>
              </a:rPr>
              <a:t>Intel®</a:t>
            </a:r>
            <a:r>
              <a:rPr lang="en-US" sz="1050" dirty="0">
                <a:solidFill>
                  <a:schemeClr val="bg1"/>
                </a:solidFill>
                <a:latin typeface="R Frutiger Roman"/>
                <a:ea typeface="R Frutiger Roman"/>
                <a:cs typeface="R Frutiger Roman"/>
              </a:rPr>
              <a:t> Core™ Processor Family</a:t>
            </a:r>
          </a:p>
          <a:p>
            <a:pPr marL="426641" lvl="1" indent="-135930">
              <a:buFont typeface="Arial" pitchFamily="34" charset="0"/>
              <a:buChar char="•"/>
            </a:pPr>
            <a:r>
              <a:rPr lang="pt-BR" sz="1050" dirty="0">
                <a:solidFill>
                  <a:schemeClr val="bg1"/>
                </a:solidFill>
                <a:latin typeface="R Frutiger Roman"/>
                <a:ea typeface="R Frutiger Roman"/>
                <a:cs typeface="R Frutiger Roman"/>
              </a:rPr>
              <a:t>Intel® Core™ i5-6500TE vPro™ processor  </a:t>
            </a:r>
          </a:p>
          <a:p>
            <a:pPr marL="426641" lvl="1" indent="-135930">
              <a:buFont typeface="Arial" pitchFamily="34" charset="0"/>
              <a:buChar char="•"/>
            </a:pPr>
            <a:r>
              <a:rPr lang="pt-BR" sz="1050" dirty="0">
                <a:solidFill>
                  <a:schemeClr val="bg1"/>
                </a:solidFill>
                <a:latin typeface="R Frutiger Roman"/>
                <a:ea typeface="R Frutiger Roman"/>
                <a:cs typeface="R Frutiger Roman"/>
              </a:rPr>
              <a:t>Intel® Core™ i3-6100TE processor</a:t>
            </a:r>
          </a:p>
          <a:p>
            <a:pPr marL="426641" lvl="1" indent="-135930">
              <a:buFont typeface="Arial" pitchFamily="34" charset="0"/>
              <a:buChar char="•"/>
            </a:pPr>
            <a:r>
              <a:rPr lang="pt-BR" sz="1050" dirty="0">
                <a:solidFill>
                  <a:schemeClr val="bg1"/>
                </a:solidFill>
                <a:latin typeface="R Frutiger Roman"/>
                <a:ea typeface="R Frutiger Roman"/>
                <a:cs typeface="R Frutiger Roman"/>
              </a:rPr>
              <a:t>Intel® Celeron™ 3900TE processor (NO AMT)</a:t>
            </a:r>
          </a:p>
          <a:p>
            <a:pPr marL="290711" lvl="1"/>
            <a:endParaRPr lang="en-US" sz="1050" dirty="0">
              <a:solidFill>
                <a:schemeClr val="bg1"/>
              </a:solidFill>
              <a:latin typeface="R Frutiger Roman"/>
              <a:ea typeface="R Frutiger Roman"/>
              <a:cs typeface="R Frutiger Roman"/>
            </a:endParaRPr>
          </a:p>
          <a:p>
            <a:pPr marL="144859" indent="-144859">
              <a:lnSpc>
                <a:spcPct val="120000"/>
              </a:lnSpc>
              <a:buFont typeface="Arial" panose="020B0604020202020204" pitchFamily="34" charset="0"/>
              <a:buChar char="•"/>
            </a:pPr>
            <a:r>
              <a:rPr lang="en-US" sz="1050" dirty="0">
                <a:solidFill>
                  <a:schemeClr val="bg1"/>
                </a:solidFill>
                <a:latin typeface="R Frutiger Roman"/>
                <a:ea typeface="R Frutiger Roman"/>
                <a:cs typeface="R Frutiger Roman"/>
              </a:rPr>
              <a:t>DDR4 2133 Memory</a:t>
            </a:r>
          </a:p>
          <a:p>
            <a:pPr marL="426641" lvl="1" indent="-135930">
              <a:lnSpc>
                <a:spcPct val="120000"/>
              </a:lnSpc>
              <a:buFont typeface="Arial" pitchFamily="34" charset="0"/>
              <a:buChar char="•"/>
            </a:pPr>
            <a:r>
              <a:rPr lang="en-US" sz="1050" dirty="0">
                <a:solidFill>
                  <a:schemeClr val="bg1"/>
                </a:solidFill>
                <a:latin typeface="R Frutiger Roman"/>
                <a:ea typeface="R Frutiger Roman"/>
                <a:cs typeface="R Frutiger Roman"/>
              </a:rPr>
              <a:t>4GB expandable to 32GB (dual-channel)  </a:t>
            </a:r>
          </a:p>
          <a:p>
            <a:pPr marL="426641" lvl="1" indent="-135930">
              <a:lnSpc>
                <a:spcPct val="120000"/>
              </a:lnSpc>
              <a:buFont typeface="Arial" pitchFamily="34" charset="0"/>
              <a:buChar char="•"/>
            </a:pPr>
            <a:r>
              <a:rPr lang="en-US" sz="1050" dirty="0">
                <a:solidFill>
                  <a:schemeClr val="bg1"/>
                </a:solidFill>
                <a:latin typeface="R Frutiger Roman"/>
                <a:ea typeface="R Frutiger Roman"/>
                <a:cs typeface="R Frutiger Roman"/>
              </a:rPr>
              <a:t>Two DIMM memory slots </a:t>
            </a:r>
          </a:p>
          <a:p>
            <a:pPr marL="285750" indent="-285750">
              <a:lnSpc>
                <a:spcPct val="120000"/>
              </a:lnSpc>
              <a:buFont typeface="Arial" panose="020B0604020202020204" pitchFamily="34" charset="0"/>
              <a:buChar char="•"/>
            </a:pPr>
            <a:endParaRPr lang="en-US" sz="1050" dirty="0">
              <a:solidFill>
                <a:schemeClr val="bg1"/>
              </a:solidFill>
              <a:latin typeface="R Frutiger Roman"/>
              <a:ea typeface="R Frutiger Roman"/>
              <a:cs typeface="R Frutiger Roman"/>
            </a:endParaRPr>
          </a:p>
          <a:p>
            <a:pPr marL="144859" indent="-144859">
              <a:lnSpc>
                <a:spcPct val="120000"/>
              </a:lnSpc>
              <a:buFont typeface="Arial" panose="020B0604020202020204" pitchFamily="34" charset="0"/>
              <a:buChar char="•"/>
            </a:pPr>
            <a:r>
              <a:rPr lang="en-US" sz="1050" dirty="0">
                <a:solidFill>
                  <a:schemeClr val="bg1"/>
                </a:solidFill>
                <a:latin typeface="R Frutiger Roman"/>
                <a:ea typeface="R Frutiger Roman"/>
                <a:cs typeface="R Frutiger Roman"/>
              </a:rPr>
              <a:t>Solid State Drive (SSD) - recommended</a:t>
            </a:r>
          </a:p>
          <a:p>
            <a:pPr marL="426641" lvl="1" indent="-135930">
              <a:lnSpc>
                <a:spcPct val="120000"/>
              </a:lnSpc>
              <a:buFont typeface="Arial" pitchFamily="34" charset="0"/>
              <a:buChar char="•"/>
            </a:pPr>
            <a:r>
              <a:rPr lang="en-US" sz="1050" dirty="0">
                <a:solidFill>
                  <a:schemeClr val="bg1"/>
                </a:solidFill>
                <a:latin typeface="R Frutiger Roman"/>
                <a:ea typeface="R Frutiger Roman"/>
                <a:cs typeface="R Frutiger Roman"/>
              </a:rPr>
              <a:t>120GB or 240GB SSD options</a:t>
            </a:r>
          </a:p>
          <a:p>
            <a:pPr marL="426641" lvl="1" indent="-135930">
              <a:lnSpc>
                <a:spcPct val="120000"/>
              </a:lnSpc>
              <a:buFont typeface="Arial" pitchFamily="34" charset="0"/>
              <a:buChar char="•"/>
            </a:pPr>
            <a:r>
              <a:rPr lang="en-US" sz="1050" dirty="0">
                <a:solidFill>
                  <a:schemeClr val="bg1"/>
                </a:solidFill>
                <a:latin typeface="R Frutiger Roman"/>
                <a:ea typeface="R Frutiger Roman"/>
                <a:cs typeface="R Frutiger Roman"/>
              </a:rPr>
              <a:t>500GB Hard Disk Drive (HDD) optional</a:t>
            </a:r>
            <a:r>
              <a:rPr lang="en-US" sz="1050" i="1" dirty="0">
                <a:solidFill>
                  <a:schemeClr val="bg1"/>
                </a:solidFill>
                <a:latin typeface="R Frutiger Roman"/>
                <a:ea typeface="R Frutiger Roman"/>
                <a:cs typeface="R Frutiger Roman"/>
              </a:rPr>
              <a:t>            </a:t>
            </a:r>
          </a:p>
          <a:p>
            <a:pPr marL="426641" lvl="1" indent="-135930">
              <a:lnSpc>
                <a:spcPct val="120000"/>
              </a:lnSpc>
              <a:buFont typeface="Arial" pitchFamily="34" charset="0"/>
              <a:buChar char="•"/>
            </a:pPr>
            <a:r>
              <a:rPr lang="en-US" sz="1050" dirty="0">
                <a:solidFill>
                  <a:schemeClr val="bg1"/>
                </a:solidFill>
                <a:latin typeface="R Frutiger Roman"/>
                <a:ea typeface="R Frutiger Roman"/>
                <a:cs typeface="R Frutiger Roman"/>
              </a:rPr>
              <a:t>Dual M.2 drives optional</a:t>
            </a:r>
          </a:p>
          <a:p>
            <a:pPr marL="426641" lvl="1" indent="-135930">
              <a:lnSpc>
                <a:spcPct val="120000"/>
              </a:lnSpc>
              <a:buFont typeface="Arial" pitchFamily="34" charset="0"/>
              <a:buChar char="•"/>
            </a:pPr>
            <a:endParaRPr lang="en-US" sz="1050" dirty="0">
              <a:solidFill>
                <a:schemeClr val="bg1"/>
              </a:solidFill>
              <a:latin typeface="R Frutiger Roman"/>
              <a:ea typeface="R Frutiger Roman"/>
              <a:cs typeface="R Frutiger Roman"/>
            </a:endParaRPr>
          </a:p>
          <a:p>
            <a:pPr marL="290711" lvl="1">
              <a:lnSpc>
                <a:spcPct val="120000"/>
              </a:lnSpc>
            </a:pPr>
            <a:r>
              <a:rPr lang="en-US" sz="800" dirty="0">
                <a:solidFill>
                  <a:schemeClr val="bg1"/>
                </a:solidFill>
                <a:latin typeface="R Frutiger Roman"/>
                <a:ea typeface="R Frutiger Roman"/>
                <a:cs typeface="R Frutiger Roman"/>
              </a:rPr>
              <a:t>Launched Q1 2017</a:t>
            </a:r>
          </a:p>
        </p:txBody>
      </p:sp>
      <p:pic>
        <p:nvPicPr>
          <p:cNvPr id="14" name="Picture 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928648" y="1284452"/>
            <a:ext cx="786727" cy="6185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1798922" y="915118"/>
            <a:ext cx="5442516" cy="369332"/>
          </a:xfrm>
          <a:prstGeom prst="rect">
            <a:avLst/>
          </a:prstGeom>
        </p:spPr>
        <p:txBody>
          <a:bodyPr wrap="none">
            <a:spAutoFit/>
          </a:bodyPr>
          <a:lstStyle/>
          <a:p>
            <a:r>
              <a:rPr lang="en-US" dirty="0"/>
              <a:t>XR7</a:t>
            </a:r>
            <a:r>
              <a:rPr lang="en-US" dirty="0">
                <a:solidFill>
                  <a:srgbClr val="FF0000"/>
                </a:solidFill>
              </a:rPr>
              <a:t>                                                            </a:t>
            </a:r>
            <a:r>
              <a:rPr lang="en-US" dirty="0" err="1"/>
              <a:t>XR7</a:t>
            </a:r>
            <a:r>
              <a:rPr lang="en-US" dirty="0"/>
              <a:t> Plus</a:t>
            </a:r>
          </a:p>
        </p:txBody>
      </p:sp>
    </p:spTree>
    <p:extLst>
      <p:ext uri="{BB962C8B-B14F-4D97-AF65-F5344CB8AC3E}">
        <p14:creationId xmlns:p14="http://schemas.microsoft.com/office/powerpoint/2010/main" val="424367189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00075" y="123826"/>
            <a:ext cx="8001001" cy="757130"/>
          </a:xfrm>
          <a:prstGeom prst="rect">
            <a:avLst/>
          </a:prstGeom>
          <a:noFill/>
        </p:spPr>
        <p:txBody>
          <a:bodyPr wrap="square" lIns="91440" tIns="45720" rIns="91440" bIns="45720">
            <a:spAutoFit/>
          </a:bodyPr>
          <a:lstStyle/>
          <a:p>
            <a:pPr>
              <a:lnSpc>
                <a:spcPct val="90000"/>
              </a:lnSpc>
              <a:defRPr/>
            </a:pPr>
            <a:r>
              <a:rPr lang="en-US" sz="2800" dirty="0">
                <a:latin typeface="Arial" pitchFamily="34" charset="0"/>
                <a:ea typeface="+mj-ea"/>
                <a:cs typeface="Arial" pitchFamily="34" charset="0"/>
              </a:rPr>
              <a:t>NCR RealPOS - What is the right solution? </a:t>
            </a:r>
          </a:p>
          <a:p>
            <a:pPr>
              <a:lnSpc>
                <a:spcPct val="90000"/>
              </a:lnSpc>
              <a:defRPr/>
            </a:pPr>
            <a:r>
              <a:rPr lang="en-US" spc="-30" dirty="0">
                <a:solidFill>
                  <a:srgbClr val="54B948"/>
                </a:solidFill>
                <a:latin typeface="+mn-lt"/>
              </a:rPr>
              <a:t>Understand the performance required for today and the future</a:t>
            </a:r>
          </a:p>
        </p:txBody>
      </p:sp>
      <p:graphicFrame>
        <p:nvGraphicFramePr>
          <p:cNvPr id="15" name="Chart 14"/>
          <p:cNvGraphicFramePr>
            <a:graphicFrameLocks/>
          </p:cNvGraphicFramePr>
          <p:nvPr>
            <p:extLst>
              <p:ext uri="{D42A27DB-BD31-4B8C-83A1-F6EECF244321}">
                <p14:modId xmlns:p14="http://schemas.microsoft.com/office/powerpoint/2010/main" val="2576430698"/>
              </p:ext>
            </p:extLst>
          </p:nvPr>
        </p:nvGraphicFramePr>
        <p:xfrm>
          <a:off x="942975" y="853256"/>
          <a:ext cx="7096125" cy="4046548"/>
        </p:xfrm>
        <a:graphic>
          <a:graphicData uri="http://schemas.openxmlformats.org/drawingml/2006/chart">
            <c:chart xmlns:c="http://schemas.openxmlformats.org/drawingml/2006/chart" xmlns:r="http://schemas.openxmlformats.org/officeDocument/2006/relationships" r:id="rId3"/>
          </a:graphicData>
        </a:graphic>
      </p:graphicFrame>
      <p:sp>
        <p:nvSpPr>
          <p:cNvPr id="2" name="TextBox 1"/>
          <p:cNvSpPr txBox="1"/>
          <p:nvPr/>
        </p:nvSpPr>
        <p:spPr>
          <a:xfrm>
            <a:off x="2333055" y="2152402"/>
            <a:ext cx="1415772" cy="369332"/>
          </a:xfrm>
          <a:prstGeom prst="rect">
            <a:avLst/>
          </a:prstGeom>
          <a:noFill/>
        </p:spPr>
        <p:txBody>
          <a:bodyPr wrap="none" rtlCol="0">
            <a:spAutoFit/>
          </a:bodyPr>
          <a:lstStyle/>
          <a:p>
            <a:r>
              <a:rPr lang="en-US" dirty="0"/>
              <a:t>Q87 chipset</a:t>
            </a:r>
          </a:p>
        </p:txBody>
      </p:sp>
      <p:sp>
        <p:nvSpPr>
          <p:cNvPr id="6" name="TextBox 5"/>
          <p:cNvSpPr txBox="1"/>
          <p:nvPr/>
        </p:nvSpPr>
        <p:spPr>
          <a:xfrm>
            <a:off x="2256937" y="3820716"/>
            <a:ext cx="1595309" cy="369332"/>
          </a:xfrm>
          <a:prstGeom prst="rect">
            <a:avLst/>
          </a:prstGeom>
          <a:noFill/>
        </p:spPr>
        <p:txBody>
          <a:bodyPr wrap="none" rtlCol="0">
            <a:spAutoFit/>
          </a:bodyPr>
          <a:lstStyle/>
          <a:p>
            <a:r>
              <a:rPr lang="en-US" dirty="0"/>
              <a:t>Braswell Dual</a:t>
            </a:r>
          </a:p>
        </p:txBody>
      </p:sp>
      <p:sp>
        <p:nvSpPr>
          <p:cNvPr id="7" name="TextBox 6"/>
          <p:cNvSpPr txBox="1"/>
          <p:nvPr/>
        </p:nvSpPr>
        <p:spPr>
          <a:xfrm>
            <a:off x="2256937" y="2980834"/>
            <a:ext cx="1685077" cy="369332"/>
          </a:xfrm>
          <a:prstGeom prst="rect">
            <a:avLst/>
          </a:prstGeom>
          <a:noFill/>
        </p:spPr>
        <p:txBody>
          <a:bodyPr wrap="none" rtlCol="0">
            <a:spAutoFit/>
          </a:bodyPr>
          <a:lstStyle/>
          <a:p>
            <a:r>
              <a:rPr lang="en-US" dirty="0"/>
              <a:t>Braswell Quad</a:t>
            </a:r>
          </a:p>
        </p:txBody>
      </p:sp>
      <p:sp>
        <p:nvSpPr>
          <p:cNvPr id="8" name="TextBox 7"/>
          <p:cNvSpPr txBox="1"/>
          <p:nvPr/>
        </p:nvSpPr>
        <p:spPr>
          <a:xfrm>
            <a:off x="2333055" y="1323970"/>
            <a:ext cx="1544012" cy="369332"/>
          </a:xfrm>
          <a:prstGeom prst="rect">
            <a:avLst/>
          </a:prstGeom>
          <a:noFill/>
        </p:spPr>
        <p:txBody>
          <a:bodyPr wrap="none" rtlCol="0">
            <a:spAutoFit/>
          </a:bodyPr>
          <a:lstStyle/>
          <a:p>
            <a:r>
              <a:rPr lang="en-US" dirty="0"/>
              <a:t>Q170 chipset</a:t>
            </a:r>
          </a:p>
        </p:txBody>
      </p:sp>
      <p:grpSp>
        <p:nvGrpSpPr>
          <p:cNvPr id="9" name="Group 8"/>
          <p:cNvGrpSpPr/>
          <p:nvPr/>
        </p:nvGrpSpPr>
        <p:grpSpPr>
          <a:xfrm>
            <a:off x="4342837" y="2905826"/>
            <a:ext cx="515475" cy="519347"/>
            <a:chOff x="4321167" y="3457833"/>
            <a:chExt cx="695555" cy="677026"/>
          </a:xfrm>
        </p:grpSpPr>
        <p:pic>
          <p:nvPicPr>
            <p:cNvPr id="10" name="Picture 5"/>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444992" y="3562984"/>
              <a:ext cx="460530" cy="46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Oval 10"/>
            <p:cNvSpPr/>
            <p:nvPr/>
          </p:nvSpPr>
          <p:spPr>
            <a:xfrm>
              <a:off x="4321167" y="3457833"/>
              <a:ext cx="695555" cy="677026"/>
            </a:xfrm>
            <a:prstGeom prst="ellipse">
              <a:avLst/>
            </a:prstGeom>
            <a:noFill/>
            <a:ln w="3810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12" name="Straight Connector 11"/>
            <p:cNvCxnSpPr>
              <a:stCxn id="11" idx="3"/>
            </p:cNvCxnSpPr>
            <p:nvPr/>
          </p:nvCxnSpPr>
          <p:spPr>
            <a:xfrm flipV="1">
              <a:off x="4423029" y="3562984"/>
              <a:ext cx="482493" cy="472727"/>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grpSp>
      <p:grpSp>
        <p:nvGrpSpPr>
          <p:cNvPr id="13" name="Group 12"/>
          <p:cNvGrpSpPr/>
          <p:nvPr/>
        </p:nvGrpSpPr>
        <p:grpSpPr>
          <a:xfrm>
            <a:off x="4176866" y="3769664"/>
            <a:ext cx="515475" cy="519347"/>
            <a:chOff x="4321167" y="3457833"/>
            <a:chExt cx="695555" cy="677026"/>
          </a:xfrm>
        </p:grpSpPr>
        <p:pic>
          <p:nvPicPr>
            <p:cNvPr id="14" name="Picture 5"/>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444992" y="3562984"/>
              <a:ext cx="460530" cy="46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Oval 15"/>
            <p:cNvSpPr/>
            <p:nvPr/>
          </p:nvSpPr>
          <p:spPr>
            <a:xfrm>
              <a:off x="4321167" y="3457833"/>
              <a:ext cx="695555" cy="677026"/>
            </a:xfrm>
            <a:prstGeom prst="ellipse">
              <a:avLst/>
            </a:prstGeom>
            <a:noFill/>
            <a:ln w="3810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17" name="Straight Connector 16"/>
            <p:cNvCxnSpPr>
              <a:stCxn id="16" idx="3"/>
            </p:cNvCxnSpPr>
            <p:nvPr/>
          </p:nvCxnSpPr>
          <p:spPr>
            <a:xfrm flipV="1">
              <a:off x="4423029" y="3562984"/>
              <a:ext cx="482493" cy="472727"/>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40601459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p:cNvGrpSpPr/>
          <p:nvPr/>
        </p:nvGrpSpPr>
        <p:grpSpPr>
          <a:xfrm>
            <a:off x="2996690" y="2123459"/>
            <a:ext cx="1085679" cy="1841500"/>
            <a:chOff x="3243490" y="188954"/>
            <a:chExt cx="2317331" cy="4680702"/>
          </a:xfrm>
        </p:grpSpPr>
        <p:pic>
          <p:nvPicPr>
            <p:cNvPr id="18" name="Picture 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243490" y="188954"/>
              <a:ext cx="2317331" cy="4680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9" name="Straight Connector 18"/>
            <p:cNvCxnSpPr/>
            <p:nvPr/>
          </p:nvCxnSpPr>
          <p:spPr>
            <a:xfrm>
              <a:off x="4549538" y="3217653"/>
              <a:ext cx="339354" cy="957532"/>
            </a:xfrm>
            <a:prstGeom prst="line">
              <a:avLst/>
            </a:prstGeom>
            <a:ln w="76200">
              <a:solidFill>
                <a:srgbClr val="FF0000"/>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4725556" y="3090678"/>
              <a:ext cx="339354" cy="957532"/>
            </a:xfrm>
            <a:prstGeom prst="line">
              <a:avLst/>
            </a:prstGeom>
            <a:ln w="76200">
              <a:solidFill>
                <a:srgbClr val="FF0000"/>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cxnSp>
      </p:grpSp>
      <p:sp>
        <p:nvSpPr>
          <p:cNvPr id="6" name="Title 5"/>
          <p:cNvSpPr>
            <a:spLocks noGrp="1"/>
          </p:cNvSpPr>
          <p:nvPr>
            <p:ph type="title"/>
          </p:nvPr>
        </p:nvSpPr>
        <p:spPr>
          <a:xfrm>
            <a:off x="559685" y="42358"/>
            <a:ext cx="8229600" cy="400361"/>
          </a:xfrm>
        </p:spPr>
        <p:txBody>
          <a:bodyPr>
            <a:noAutofit/>
          </a:bodyPr>
          <a:lstStyle/>
          <a:p>
            <a:pPr algn="l"/>
            <a:r>
              <a:rPr lang="en-US" b="0" dirty="0">
                <a:solidFill>
                  <a:schemeClr val="tx1"/>
                </a:solidFill>
                <a:latin typeface="+mj-lt"/>
              </a:rPr>
              <a:t>XR7/ XR7 Plus options</a:t>
            </a:r>
          </a:p>
        </p:txBody>
      </p:sp>
      <p:sp>
        <p:nvSpPr>
          <p:cNvPr id="54" name="Rectangle 53"/>
          <p:cNvSpPr/>
          <p:nvPr/>
        </p:nvSpPr>
        <p:spPr>
          <a:xfrm>
            <a:off x="5955622" y="1070679"/>
            <a:ext cx="3052329" cy="3389809"/>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91440" rIns="91440" bIns="45720" rtlCol="0" anchor="t" anchorCtr="0"/>
          <a:lstStyle/>
          <a:p>
            <a:pPr marL="140891" indent="-140891" defTabSz="914400">
              <a:lnSpc>
                <a:spcPct val="150000"/>
              </a:lnSpc>
              <a:buFont typeface="Arial" panose="020B0604020202020204" pitchFamily="34" charset="0"/>
              <a:buChar char="•"/>
            </a:pPr>
            <a:r>
              <a:rPr lang="en-US" sz="1400" dirty="0">
                <a:solidFill>
                  <a:srgbClr val="FFFFFF"/>
                </a:solidFill>
              </a:rPr>
              <a:t>Variety of mounts</a:t>
            </a:r>
          </a:p>
          <a:p>
            <a:pPr marL="140891" indent="-140891" defTabSz="914400">
              <a:lnSpc>
                <a:spcPct val="150000"/>
              </a:lnSpc>
              <a:buFont typeface="Arial" panose="020B0604020202020204" pitchFamily="34" charset="0"/>
              <a:buChar char="•"/>
            </a:pPr>
            <a:r>
              <a:rPr lang="en-US" sz="1400" dirty="0">
                <a:solidFill>
                  <a:srgbClr val="FFFFFF"/>
                </a:solidFill>
              </a:rPr>
              <a:t>Integrated peripherals</a:t>
            </a:r>
          </a:p>
          <a:p>
            <a:pPr marL="742950" lvl="1" indent="-285750" defTabSz="914400">
              <a:lnSpc>
                <a:spcPct val="150000"/>
              </a:lnSpc>
              <a:buFont typeface="Arial" panose="020B0604020202020204" pitchFamily="34" charset="0"/>
              <a:buChar char="•"/>
            </a:pPr>
            <a:r>
              <a:rPr lang="en-US" sz="1400" dirty="0">
                <a:solidFill>
                  <a:srgbClr val="FFFFFF"/>
                </a:solidFill>
              </a:rPr>
              <a:t>Camera</a:t>
            </a:r>
          </a:p>
          <a:p>
            <a:pPr marL="742950" lvl="1" indent="-285750" defTabSz="914400">
              <a:lnSpc>
                <a:spcPct val="150000"/>
              </a:lnSpc>
              <a:buFont typeface="Arial" panose="020B0604020202020204" pitchFamily="34" charset="0"/>
              <a:buChar char="•"/>
            </a:pPr>
            <a:r>
              <a:rPr lang="en-US" sz="1400" dirty="0">
                <a:solidFill>
                  <a:schemeClr val="bg1"/>
                </a:solidFill>
              </a:rPr>
              <a:t>2D Imager</a:t>
            </a:r>
          </a:p>
          <a:p>
            <a:pPr marL="742950" lvl="1" indent="-285750" defTabSz="914400">
              <a:lnSpc>
                <a:spcPct val="150000"/>
              </a:lnSpc>
              <a:buFont typeface="Arial" panose="020B0604020202020204" pitchFamily="34" charset="0"/>
              <a:buChar char="•"/>
            </a:pPr>
            <a:r>
              <a:rPr lang="en-US" sz="1400" dirty="0">
                <a:solidFill>
                  <a:srgbClr val="FFFFFF"/>
                </a:solidFill>
              </a:rPr>
              <a:t>Keypad</a:t>
            </a:r>
          </a:p>
          <a:p>
            <a:pPr marL="742950" lvl="1" indent="-285750" defTabSz="914400">
              <a:lnSpc>
                <a:spcPct val="150000"/>
              </a:lnSpc>
              <a:buFont typeface="Arial" panose="020B0604020202020204" pitchFamily="34" charset="0"/>
              <a:buChar char="•"/>
            </a:pPr>
            <a:r>
              <a:rPr lang="en-US" sz="1400" dirty="0">
                <a:solidFill>
                  <a:srgbClr val="FFFFFF"/>
                </a:solidFill>
              </a:rPr>
              <a:t>Magnetic stripe reader</a:t>
            </a:r>
          </a:p>
          <a:p>
            <a:pPr marL="742950" lvl="1" indent="-285750" defTabSz="914400">
              <a:lnSpc>
                <a:spcPct val="150000"/>
              </a:lnSpc>
              <a:buFont typeface="Arial" panose="020B0604020202020204" pitchFamily="34" charset="0"/>
              <a:buChar char="•"/>
            </a:pPr>
            <a:r>
              <a:rPr lang="en-US" sz="1400" dirty="0">
                <a:solidFill>
                  <a:srgbClr val="FFFFFF"/>
                </a:solidFill>
              </a:rPr>
              <a:t>Biometric reader</a:t>
            </a:r>
          </a:p>
          <a:p>
            <a:pPr marL="742950" lvl="1" indent="-285750" defTabSz="914400">
              <a:lnSpc>
                <a:spcPct val="150000"/>
              </a:lnSpc>
              <a:buFont typeface="Arial" panose="020B0604020202020204" pitchFamily="34" charset="0"/>
              <a:buChar char="•"/>
            </a:pPr>
            <a:r>
              <a:rPr lang="en-US" sz="1400" dirty="0">
                <a:solidFill>
                  <a:srgbClr val="FFFFFF"/>
                </a:solidFill>
              </a:rPr>
              <a:t>UV bill validator </a:t>
            </a:r>
          </a:p>
          <a:p>
            <a:pPr marL="742950" lvl="1" indent="-285750" defTabSz="914400">
              <a:lnSpc>
                <a:spcPct val="150000"/>
              </a:lnSpc>
              <a:buFont typeface="Arial" panose="020B0604020202020204" pitchFamily="34" charset="0"/>
              <a:buChar char="•"/>
            </a:pPr>
            <a:r>
              <a:rPr lang="en-US" sz="1400" dirty="0">
                <a:solidFill>
                  <a:srgbClr val="FFFFFF"/>
                </a:solidFill>
              </a:rPr>
              <a:t>Wireless</a:t>
            </a:r>
          </a:p>
        </p:txBody>
      </p:sp>
      <p:sp>
        <p:nvSpPr>
          <p:cNvPr id="55" name="Rectangle 54"/>
          <p:cNvSpPr/>
          <p:nvPr/>
        </p:nvSpPr>
        <p:spPr>
          <a:xfrm>
            <a:off x="559685" y="1052824"/>
            <a:ext cx="5373423" cy="3407664"/>
          </a:xfrm>
          <a:prstGeom prst="rect">
            <a:avLst/>
          </a:prstGeom>
          <a:noFill/>
          <a:ln w="3175">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endParaRPr lang="en-US" dirty="0"/>
          </a:p>
        </p:txBody>
      </p:sp>
      <p:sp>
        <p:nvSpPr>
          <p:cNvPr id="56" name="Text Placeholder 2"/>
          <p:cNvSpPr>
            <a:spLocks noGrp="1"/>
          </p:cNvSpPr>
          <p:nvPr>
            <p:ph type="body" sz="quarter" idx="4294967295"/>
          </p:nvPr>
        </p:nvSpPr>
        <p:spPr>
          <a:xfrm>
            <a:off x="651661" y="430686"/>
            <a:ext cx="8137624" cy="566737"/>
          </a:xfrm>
          <a:prstGeom prst="rect">
            <a:avLst/>
          </a:prstGeom>
        </p:spPr>
        <p:txBody>
          <a:bodyPr lIns="0">
            <a:normAutofit/>
          </a:bodyPr>
          <a:lstStyle>
            <a:lvl1pPr marL="0" indent="0">
              <a:buFontTx/>
              <a:buNone/>
              <a:defRPr sz="2400">
                <a:solidFill>
                  <a:srgbClr val="54B948"/>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lnSpc>
                <a:spcPct val="90000"/>
              </a:lnSpc>
              <a:spcBef>
                <a:spcPct val="0"/>
              </a:spcBef>
              <a:spcAft>
                <a:spcPct val="0"/>
              </a:spcAft>
              <a:defRPr/>
            </a:pPr>
            <a:r>
              <a:rPr lang="en-US" sz="1800" dirty="0"/>
              <a:t>Same chassis and peripherals – Purpose-built for retail</a:t>
            </a:r>
          </a:p>
        </p:txBody>
      </p:sp>
      <p:sp>
        <p:nvSpPr>
          <p:cNvPr id="10" name="Slide Number Placeholder 7"/>
          <p:cNvSpPr>
            <a:spLocks noGrp="1"/>
          </p:cNvSpPr>
          <p:nvPr>
            <p:ph type="sldNum" sz="quarter" idx="4294967295"/>
          </p:nvPr>
        </p:nvSpPr>
        <p:spPr>
          <a:xfrm>
            <a:off x="8324949" y="4869656"/>
            <a:ext cx="780852" cy="273844"/>
          </a:xfrm>
          <a:prstGeom prst="rect">
            <a:avLst/>
          </a:prstGeom>
        </p:spPr>
        <p:txBody>
          <a:bodyPr/>
          <a:lstStyle/>
          <a:p>
            <a:pPr algn="ctr"/>
            <a:fld id="{2A35049D-DB52-454A-B8E6-A59A17E9EA13}" type="slidenum">
              <a:rPr lang="en-US" sz="800"/>
              <a:pPr algn="ctr"/>
              <a:t>16</a:t>
            </a:fld>
            <a:endParaRPr lang="en-US" sz="800" dirty="0"/>
          </a:p>
        </p:txBody>
      </p:sp>
      <p:pic>
        <p:nvPicPr>
          <p:cNvPr id="40" name="Picture 1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272414" y="2855303"/>
            <a:ext cx="1477302" cy="15679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3" name="Picture 3"/>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63204" y="1108051"/>
            <a:ext cx="2208648" cy="15290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8"/>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3888449" y="1173997"/>
            <a:ext cx="1972606" cy="16813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9"/>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633959" y="2855303"/>
            <a:ext cx="2059303" cy="1517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Oval 1"/>
          <p:cNvSpPr/>
          <p:nvPr/>
        </p:nvSpPr>
        <p:spPr>
          <a:xfrm>
            <a:off x="1621028" y="1215611"/>
            <a:ext cx="85164" cy="83955"/>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0421333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2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706438" y="111088"/>
            <a:ext cx="8532812" cy="480131"/>
          </a:xfrm>
          <a:prstGeom prst="rect">
            <a:avLst/>
          </a:prstGeom>
          <a:noFill/>
        </p:spPr>
        <p:txBody>
          <a:bodyPr wrap="square" lIns="91440" tIns="45720" rIns="91440" bIns="45720">
            <a:spAutoFit/>
          </a:bodyPr>
          <a:lstStyle/>
          <a:p>
            <a:pPr>
              <a:lnSpc>
                <a:spcPct val="90000"/>
              </a:lnSpc>
            </a:pPr>
            <a:r>
              <a:rPr lang="en-US" sz="2800" dirty="0"/>
              <a:t>XR7 / XR7 Plus </a:t>
            </a:r>
            <a:r>
              <a:rPr lang="en-US" sz="2800" dirty="0">
                <a:latin typeface="Arial" pitchFamily="34" charset="0"/>
                <a:ea typeface="+mj-ea"/>
                <a:cs typeface="Arial" pitchFamily="34" charset="0"/>
              </a:rPr>
              <a:t>Configuration versatility</a:t>
            </a:r>
          </a:p>
        </p:txBody>
      </p:sp>
      <p:pic>
        <p:nvPicPr>
          <p:cNvPr id="17" name="Picture 5" descr="E:\NEXT GEN RENDERS 11.19.13\8 - 15IN POS ON STAND, MSR, 2X20 ANGLED ON EXTENSION\NEXTGEN POS 15IN, 2x20 NARROW DISP MOUNT - RR3.tif"/>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2857500" y="2951117"/>
            <a:ext cx="2184558" cy="1726908"/>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p:cNvSpPr/>
          <p:nvPr/>
        </p:nvSpPr>
        <p:spPr>
          <a:xfrm>
            <a:off x="6110390" y="904875"/>
            <a:ext cx="2938361" cy="3810000"/>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57150" tIns="57150" rIns="57150" bIns="28575" rtlCol="0" anchor="t" anchorCtr="0"/>
          <a:lstStyle/>
          <a:p>
            <a:pPr marL="107156" indent="-107156" defTabSz="571500">
              <a:spcBef>
                <a:spcPts val="0"/>
              </a:spcBef>
              <a:spcAft>
                <a:spcPts val="0"/>
              </a:spcAft>
              <a:buFont typeface="Arial" pitchFamily="34" charset="0"/>
              <a:buChar char="•"/>
            </a:pPr>
            <a:r>
              <a:rPr lang="en-US" sz="1300" dirty="0">
                <a:solidFill>
                  <a:srgbClr val="FFFFFF"/>
                </a:solidFill>
              </a:rPr>
              <a:t>2x20 LED Customer  display</a:t>
            </a:r>
          </a:p>
          <a:p>
            <a:pPr marL="285750" indent="-139899" defTabSz="571500">
              <a:spcBef>
                <a:spcPts val="0"/>
              </a:spcBef>
              <a:spcAft>
                <a:spcPts val="0"/>
              </a:spcAft>
              <a:buFont typeface="Arial" pitchFamily="34" charset="0"/>
              <a:buChar char="•"/>
            </a:pPr>
            <a:r>
              <a:rPr lang="en-US" sz="1300" dirty="0">
                <a:solidFill>
                  <a:srgbClr val="FFFFFF"/>
                </a:solidFill>
              </a:rPr>
              <a:t>2 lines by 20 alphanumeric characters per line</a:t>
            </a:r>
          </a:p>
          <a:p>
            <a:pPr marL="285750" indent="-139899" defTabSz="571500">
              <a:buFont typeface="Arial" pitchFamily="34" charset="0"/>
              <a:buChar char="•"/>
            </a:pPr>
            <a:r>
              <a:rPr lang="en-US" sz="1300" dirty="0">
                <a:solidFill>
                  <a:srgbClr val="FFFFFF"/>
                </a:solidFill>
              </a:rPr>
              <a:t>Bright white characters on true black background </a:t>
            </a:r>
          </a:p>
          <a:p>
            <a:pPr marL="285750" indent="-139899" defTabSz="571500">
              <a:buFont typeface="Arial" pitchFamily="34" charset="0"/>
              <a:buChar char="•"/>
            </a:pPr>
            <a:r>
              <a:rPr lang="en-US" sz="1300" dirty="0">
                <a:solidFill>
                  <a:srgbClr val="FFFFFF"/>
                </a:solidFill>
              </a:rPr>
              <a:t>Double Byte option available</a:t>
            </a:r>
          </a:p>
          <a:p>
            <a:pPr marL="107156" indent="-107156" defTabSz="571500">
              <a:spcBef>
                <a:spcPts val="0"/>
              </a:spcBef>
              <a:spcAft>
                <a:spcPts val="0"/>
              </a:spcAft>
              <a:buFont typeface="Arial" pitchFamily="34" charset="0"/>
              <a:buChar char="•"/>
            </a:pPr>
            <a:endParaRPr lang="en-US" sz="600" dirty="0">
              <a:solidFill>
                <a:srgbClr val="FFFFFF"/>
              </a:solidFill>
            </a:endParaRPr>
          </a:p>
          <a:p>
            <a:pPr marL="107156" indent="-107156" defTabSz="571500">
              <a:spcBef>
                <a:spcPts val="0"/>
              </a:spcBef>
              <a:spcAft>
                <a:spcPts val="0"/>
              </a:spcAft>
              <a:buFont typeface="Arial" pitchFamily="34" charset="0"/>
              <a:buChar char="•"/>
            </a:pPr>
            <a:r>
              <a:rPr lang="en-US" sz="1300" dirty="0">
                <a:solidFill>
                  <a:srgbClr val="FFFFFF"/>
                </a:solidFill>
              </a:rPr>
              <a:t>Slim zero-bezel design</a:t>
            </a:r>
          </a:p>
          <a:p>
            <a:pPr marL="107156" indent="-107156" defTabSz="571500">
              <a:spcBef>
                <a:spcPts val="0"/>
              </a:spcBef>
              <a:spcAft>
                <a:spcPts val="0"/>
              </a:spcAft>
              <a:buFont typeface="Arial" pitchFamily="34" charset="0"/>
              <a:buChar char="•"/>
            </a:pPr>
            <a:endParaRPr lang="en-US" sz="600" dirty="0">
              <a:solidFill>
                <a:srgbClr val="FFFFFF"/>
              </a:solidFill>
            </a:endParaRPr>
          </a:p>
          <a:p>
            <a:pPr marL="107156" indent="-107156" defTabSz="571500">
              <a:spcBef>
                <a:spcPts val="0"/>
              </a:spcBef>
              <a:spcAft>
                <a:spcPts val="0"/>
              </a:spcAft>
              <a:buFont typeface="Arial" pitchFamily="34" charset="0"/>
              <a:buChar char="•"/>
            </a:pPr>
            <a:r>
              <a:rPr lang="en-US" sz="1300" dirty="0">
                <a:solidFill>
                  <a:srgbClr val="FFFFFF"/>
                </a:solidFill>
              </a:rPr>
              <a:t>12V Powered USB interface</a:t>
            </a:r>
          </a:p>
          <a:p>
            <a:pPr marL="107156" indent="-107156" defTabSz="571500">
              <a:spcBef>
                <a:spcPts val="0"/>
              </a:spcBef>
              <a:spcAft>
                <a:spcPts val="0"/>
              </a:spcAft>
              <a:buFont typeface="Arial" pitchFamily="34" charset="0"/>
              <a:buChar char="•"/>
            </a:pPr>
            <a:endParaRPr lang="en-US" sz="600" dirty="0">
              <a:solidFill>
                <a:srgbClr val="FFFFFF"/>
              </a:solidFill>
            </a:endParaRPr>
          </a:p>
          <a:p>
            <a:pPr marL="107156" indent="-107156" defTabSz="571500">
              <a:spcBef>
                <a:spcPts val="0"/>
              </a:spcBef>
              <a:spcAft>
                <a:spcPts val="0"/>
              </a:spcAft>
              <a:buFont typeface="Arial" pitchFamily="34" charset="0"/>
              <a:buChar char="•"/>
            </a:pPr>
            <a:r>
              <a:rPr lang="en-US" sz="1300" dirty="0">
                <a:solidFill>
                  <a:srgbClr val="FFFFFF"/>
                </a:solidFill>
              </a:rPr>
              <a:t>Weights &amp; measures compliant</a:t>
            </a:r>
          </a:p>
          <a:p>
            <a:pPr marL="107156" indent="-107156" defTabSz="571500">
              <a:spcBef>
                <a:spcPts val="0"/>
              </a:spcBef>
              <a:spcAft>
                <a:spcPts val="0"/>
              </a:spcAft>
              <a:buFont typeface="Arial" pitchFamily="34" charset="0"/>
              <a:buChar char="•"/>
            </a:pPr>
            <a:endParaRPr lang="en-US" sz="600" dirty="0">
              <a:solidFill>
                <a:srgbClr val="FFFFFF"/>
              </a:solidFill>
            </a:endParaRPr>
          </a:p>
          <a:p>
            <a:pPr marL="107156" indent="-107156" defTabSz="571500">
              <a:spcBef>
                <a:spcPts val="0"/>
              </a:spcBef>
              <a:spcAft>
                <a:spcPts val="0"/>
              </a:spcAft>
              <a:buFont typeface="Arial" pitchFamily="34" charset="0"/>
              <a:buChar char="•"/>
            </a:pPr>
            <a:r>
              <a:rPr lang="en-US" sz="1300" dirty="0">
                <a:solidFill>
                  <a:srgbClr val="FFFFFF"/>
                </a:solidFill>
              </a:rPr>
              <a:t>Integrated mounting options:</a:t>
            </a:r>
          </a:p>
          <a:p>
            <a:pPr marL="285750" lvl="1" indent="-139899" defTabSz="571500">
              <a:buFont typeface="Arial" pitchFamily="34" charset="0"/>
              <a:buChar char="•"/>
              <a:tabLst>
                <a:tab pos="285750" algn="l"/>
              </a:tabLst>
            </a:pPr>
            <a:r>
              <a:rPr lang="en-US" sz="1300" dirty="0">
                <a:solidFill>
                  <a:srgbClr val="FFFFFF"/>
                </a:solidFill>
              </a:rPr>
              <a:t>Direct to POS stand</a:t>
            </a:r>
          </a:p>
          <a:p>
            <a:pPr marL="285750" lvl="1" indent="-139899" defTabSz="571500">
              <a:buFont typeface="Arial" pitchFamily="34" charset="0"/>
              <a:buChar char="•"/>
              <a:tabLst>
                <a:tab pos="285750" algn="l"/>
              </a:tabLst>
            </a:pPr>
            <a:r>
              <a:rPr lang="en-US" sz="1300" dirty="0">
                <a:solidFill>
                  <a:srgbClr val="FFFFFF"/>
                </a:solidFill>
              </a:rPr>
              <a:t>Stand extension arm with swivel*</a:t>
            </a:r>
          </a:p>
          <a:p>
            <a:pPr marL="20431" indent="-142875" defTabSz="571500">
              <a:buFont typeface="Arial" pitchFamily="34" charset="0"/>
              <a:buChar char="•"/>
            </a:pPr>
            <a:endParaRPr lang="en-US" sz="600" dirty="0">
              <a:solidFill>
                <a:srgbClr val="FFFFFF"/>
              </a:solidFill>
            </a:endParaRPr>
          </a:p>
          <a:p>
            <a:pPr marL="107156" indent="-107156" defTabSz="571500">
              <a:spcBef>
                <a:spcPts val="0"/>
              </a:spcBef>
              <a:spcAft>
                <a:spcPts val="0"/>
              </a:spcAft>
              <a:buFont typeface="Arial" pitchFamily="34" charset="0"/>
              <a:buChar char="•"/>
            </a:pPr>
            <a:r>
              <a:rPr lang="en-US" sz="1300" dirty="0">
                <a:solidFill>
                  <a:srgbClr val="FFFFFF"/>
                </a:solidFill>
              </a:rPr>
              <a:t>Modular pole mount option available with 5977 2x20 customer display </a:t>
            </a:r>
          </a:p>
          <a:p>
            <a:pPr marL="285750" lvl="1" defTabSz="571500"/>
            <a:endParaRPr lang="en-US" sz="1300" dirty="0">
              <a:solidFill>
                <a:srgbClr val="FFFFFF"/>
              </a:solidFill>
            </a:endParaRPr>
          </a:p>
          <a:p>
            <a:pPr marL="285750" lvl="1" defTabSz="571500"/>
            <a:endParaRPr lang="en-US" sz="1300" dirty="0">
              <a:solidFill>
                <a:srgbClr val="FFFFFF"/>
              </a:solidFill>
            </a:endParaRPr>
          </a:p>
        </p:txBody>
      </p:sp>
      <p:sp>
        <p:nvSpPr>
          <p:cNvPr id="2" name="Rectangle 1"/>
          <p:cNvSpPr/>
          <p:nvPr/>
        </p:nvSpPr>
        <p:spPr>
          <a:xfrm>
            <a:off x="787400" y="904875"/>
            <a:ext cx="5345761" cy="3810000"/>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pPr algn="ctr"/>
            <a:endParaRPr lang="en-US"/>
          </a:p>
        </p:txBody>
      </p:sp>
      <p:pic>
        <p:nvPicPr>
          <p:cNvPr id="18" name="Picture 5"/>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340771" y="1004898"/>
            <a:ext cx="1592214" cy="17087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 name="Picture 7"/>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809625" y="1143000"/>
            <a:ext cx="1749290" cy="16135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6"/>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2756843" y="1163627"/>
            <a:ext cx="1599803" cy="15278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Rectangle 13"/>
          <p:cNvSpPr/>
          <p:nvPr/>
        </p:nvSpPr>
        <p:spPr>
          <a:xfrm>
            <a:off x="733202" y="476250"/>
            <a:ext cx="3232936" cy="341632"/>
          </a:xfrm>
          <a:prstGeom prst="rect">
            <a:avLst/>
          </a:prstGeom>
        </p:spPr>
        <p:txBody>
          <a:bodyPr wrap="none" lIns="91440" tIns="45720" rIns="91440" bIns="45720">
            <a:spAutoFit/>
          </a:bodyPr>
          <a:lstStyle/>
          <a:p>
            <a:pPr>
              <a:lnSpc>
                <a:spcPct val="90000"/>
              </a:lnSpc>
              <a:buClr>
                <a:srgbClr val="54B948"/>
              </a:buClr>
              <a:buSzPct val="100000"/>
              <a:defRPr/>
            </a:pPr>
            <a:r>
              <a:rPr lang="en-US" spc="-30" dirty="0">
                <a:solidFill>
                  <a:srgbClr val="54B948"/>
                </a:solidFill>
                <a:latin typeface="+mn-lt"/>
              </a:rPr>
              <a:t>2 x 2 customer display options </a:t>
            </a:r>
          </a:p>
        </p:txBody>
      </p:sp>
      <p:sp>
        <p:nvSpPr>
          <p:cNvPr id="16" name="Slide Number Placeholder 7"/>
          <p:cNvSpPr>
            <a:spLocks noGrp="1"/>
          </p:cNvSpPr>
          <p:nvPr>
            <p:ph type="sldNum" sz="quarter" idx="12"/>
          </p:nvPr>
        </p:nvSpPr>
        <p:spPr>
          <a:xfrm>
            <a:off x="8324949" y="4869656"/>
            <a:ext cx="780852" cy="273844"/>
          </a:xfrm>
        </p:spPr>
        <p:txBody>
          <a:bodyPr/>
          <a:lstStyle/>
          <a:p>
            <a:pPr algn="ctr"/>
            <a:fld id="{2A35049D-DB52-454A-B8E6-A59A17E9EA13}" type="slidenum">
              <a:rPr lang="en-US"/>
              <a:pPr algn="ctr"/>
              <a:t>17</a:t>
            </a:fld>
            <a:endParaRPr lang="en-US" dirty="0"/>
          </a:p>
        </p:txBody>
      </p:sp>
      <p:sp>
        <p:nvSpPr>
          <p:cNvPr id="21" name="Footer Placeholder 4"/>
          <p:cNvSpPr>
            <a:spLocks noGrp="1"/>
          </p:cNvSpPr>
          <p:nvPr/>
        </p:nvSpPr>
        <p:spPr>
          <a:xfrm>
            <a:off x="3230808" y="4869656"/>
            <a:ext cx="2895203" cy="273844"/>
          </a:xfrm>
          <a:prstGeom prst="rect">
            <a:avLst/>
          </a:prstGeom>
        </p:spPr>
        <p:txBody>
          <a:bodyPr lIns="57150" tIns="28575" rIns="57150" bIns="28575" anchor="ctr" anchorCtr="0"/>
          <a:lstStyle>
            <a:defPPr>
              <a:defRPr lang="en-US"/>
            </a:defPPr>
            <a:lvl1pPr marL="0" algn="ctr" defTabSz="1306220" rtl="0" eaLnBrk="1" latinLnBrk="0" hangingPunct="1">
              <a:defRPr sz="1400" b="1" kern="1200">
                <a:solidFill>
                  <a:srgbClr val="54B948"/>
                </a:solidFill>
                <a:latin typeface="Arial" pitchFamily="34" charset="0"/>
                <a:ea typeface="+mn-ea"/>
                <a:cs typeface="Arial" pitchFamily="34" charset="0"/>
              </a:defRPr>
            </a:lvl1pPr>
            <a:lvl2pPr marL="653110" algn="l" defTabSz="1306220" rtl="0" eaLnBrk="1" latinLnBrk="0" hangingPunct="1">
              <a:defRPr sz="2600" kern="1200">
                <a:solidFill>
                  <a:schemeClr val="tx1"/>
                </a:solidFill>
                <a:latin typeface="+mn-lt"/>
                <a:ea typeface="+mn-ea"/>
                <a:cs typeface="+mn-cs"/>
              </a:defRPr>
            </a:lvl2pPr>
            <a:lvl3pPr marL="1306220" algn="l" defTabSz="1306220" rtl="0" eaLnBrk="1" latinLnBrk="0" hangingPunct="1">
              <a:defRPr sz="2600" kern="1200">
                <a:solidFill>
                  <a:schemeClr val="tx1"/>
                </a:solidFill>
                <a:latin typeface="+mn-lt"/>
                <a:ea typeface="+mn-ea"/>
                <a:cs typeface="+mn-cs"/>
              </a:defRPr>
            </a:lvl3pPr>
            <a:lvl4pPr marL="1959331" algn="l" defTabSz="1306220" rtl="0" eaLnBrk="1" latinLnBrk="0" hangingPunct="1">
              <a:defRPr sz="2600" kern="1200">
                <a:solidFill>
                  <a:schemeClr val="tx1"/>
                </a:solidFill>
                <a:latin typeface="+mn-lt"/>
                <a:ea typeface="+mn-ea"/>
                <a:cs typeface="+mn-cs"/>
              </a:defRPr>
            </a:lvl4pPr>
            <a:lvl5pPr marL="2612441" algn="l" defTabSz="1306220" rtl="0" eaLnBrk="1" latinLnBrk="0" hangingPunct="1">
              <a:defRPr sz="2600" kern="1200">
                <a:solidFill>
                  <a:schemeClr val="tx1"/>
                </a:solidFill>
                <a:latin typeface="+mn-lt"/>
                <a:ea typeface="+mn-ea"/>
                <a:cs typeface="+mn-cs"/>
              </a:defRPr>
            </a:lvl5pPr>
            <a:lvl6pPr marL="3265551" algn="l" defTabSz="1306220" rtl="0" eaLnBrk="1" latinLnBrk="0" hangingPunct="1">
              <a:defRPr sz="2600" kern="1200">
                <a:solidFill>
                  <a:schemeClr val="tx1"/>
                </a:solidFill>
                <a:latin typeface="+mn-lt"/>
                <a:ea typeface="+mn-ea"/>
                <a:cs typeface="+mn-cs"/>
              </a:defRPr>
            </a:lvl6pPr>
            <a:lvl7pPr marL="3918661" algn="l" defTabSz="1306220" rtl="0" eaLnBrk="1" latinLnBrk="0" hangingPunct="1">
              <a:defRPr sz="2600" kern="1200">
                <a:solidFill>
                  <a:schemeClr val="tx1"/>
                </a:solidFill>
                <a:latin typeface="+mn-lt"/>
                <a:ea typeface="+mn-ea"/>
                <a:cs typeface="+mn-cs"/>
              </a:defRPr>
            </a:lvl7pPr>
            <a:lvl8pPr marL="4571771" algn="l" defTabSz="1306220" rtl="0" eaLnBrk="1" latinLnBrk="0" hangingPunct="1">
              <a:defRPr sz="2600" kern="1200">
                <a:solidFill>
                  <a:schemeClr val="tx1"/>
                </a:solidFill>
                <a:latin typeface="+mn-lt"/>
                <a:ea typeface="+mn-ea"/>
                <a:cs typeface="+mn-cs"/>
              </a:defRPr>
            </a:lvl8pPr>
            <a:lvl9pPr marL="5224882" algn="l" defTabSz="1306220" rtl="0" eaLnBrk="1" latinLnBrk="0" hangingPunct="1">
              <a:defRPr sz="2600" kern="1200">
                <a:solidFill>
                  <a:schemeClr val="tx1"/>
                </a:solidFill>
                <a:latin typeface="+mn-lt"/>
                <a:ea typeface="+mn-ea"/>
                <a:cs typeface="+mn-cs"/>
              </a:defRPr>
            </a:lvl9pPr>
          </a:lstStyle>
          <a:p>
            <a:r>
              <a:rPr lang="en-US" dirty="0">
                <a:solidFill>
                  <a:schemeClr val="bg1">
                    <a:lumMod val="50000"/>
                  </a:schemeClr>
                </a:solidFill>
              </a:rPr>
              <a:t>NCR Confidential</a:t>
            </a:r>
          </a:p>
        </p:txBody>
      </p:sp>
      <p:pic>
        <p:nvPicPr>
          <p:cNvPr id="1026" name="Picture 2"/>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852131" y="2809875"/>
            <a:ext cx="2168606" cy="16247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 name="Rectangle 23"/>
          <p:cNvSpPr/>
          <p:nvPr/>
        </p:nvSpPr>
        <p:spPr>
          <a:xfrm>
            <a:off x="2184688" y="4103170"/>
            <a:ext cx="1319194" cy="611706"/>
          </a:xfrm>
          <a:prstGeom prst="rect">
            <a:avLst/>
          </a:prstGeom>
        </p:spPr>
        <p:txBody>
          <a:bodyPr wrap="square" lIns="91440" tIns="45720" rIns="91440" bIns="45720">
            <a:spAutoFit/>
          </a:bodyPr>
          <a:lstStyle/>
          <a:p>
            <a:pPr algn="ctr"/>
            <a:r>
              <a:rPr lang="en-US" sz="1100" dirty="0"/>
              <a:t>2x20 Stand extension arm with swivel mount</a:t>
            </a:r>
          </a:p>
        </p:txBody>
      </p:sp>
      <p:cxnSp>
        <p:nvCxnSpPr>
          <p:cNvPr id="25" name="Straight Arrow Connector 24"/>
          <p:cNvCxnSpPr/>
          <p:nvPr/>
        </p:nvCxnSpPr>
        <p:spPr>
          <a:xfrm flipH="1" flipV="1">
            <a:off x="2238375" y="4043277"/>
            <a:ext cx="190500" cy="16774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9" name="Straight Arrow Connector 38"/>
          <p:cNvCxnSpPr/>
          <p:nvPr/>
        </p:nvCxnSpPr>
        <p:spPr>
          <a:xfrm flipV="1">
            <a:off x="3336125" y="4190353"/>
            <a:ext cx="248312" cy="201491"/>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52" name="Rectangle 51"/>
          <p:cNvSpPr/>
          <p:nvPr/>
        </p:nvSpPr>
        <p:spPr>
          <a:xfrm>
            <a:off x="4824431" y="4239443"/>
            <a:ext cx="1319194" cy="438582"/>
          </a:xfrm>
          <a:prstGeom prst="rect">
            <a:avLst/>
          </a:prstGeom>
        </p:spPr>
        <p:txBody>
          <a:bodyPr wrap="square" lIns="91440" tIns="45720" rIns="91440" bIns="45720">
            <a:spAutoFit/>
          </a:bodyPr>
          <a:lstStyle/>
          <a:p>
            <a:pPr algn="ctr"/>
            <a:r>
              <a:rPr lang="en-US" sz="1100" dirty="0"/>
              <a:t>5977 2x20 with pole mount</a:t>
            </a:r>
          </a:p>
        </p:txBody>
      </p:sp>
      <p:pic>
        <p:nvPicPr>
          <p:cNvPr id="3" name="Picture 2"/>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5198638" y="3138985"/>
            <a:ext cx="543527" cy="992843"/>
          </a:xfrm>
          <a:prstGeom prst="rect">
            <a:avLst/>
          </a:prstGeom>
        </p:spPr>
      </p:pic>
    </p:spTree>
    <p:extLst>
      <p:ext uri="{BB962C8B-B14F-4D97-AF65-F5344CB8AC3E}">
        <p14:creationId xmlns:p14="http://schemas.microsoft.com/office/powerpoint/2010/main" val="172994427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5762625" y="1054134"/>
            <a:ext cx="3180409" cy="3622058"/>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57150" tIns="57150" rIns="57150" bIns="28575" rtlCol="0" anchor="t" anchorCtr="0"/>
          <a:lstStyle/>
          <a:p>
            <a:pPr marL="107156" indent="-107156" defTabSz="571500">
              <a:buFont typeface="Arial" pitchFamily="34" charset="0"/>
              <a:buChar char="•"/>
            </a:pPr>
            <a:r>
              <a:rPr lang="en-US" sz="1400" dirty="0">
                <a:solidFill>
                  <a:srgbClr val="FFFFFF"/>
                </a:solidFill>
              </a:rPr>
              <a:t>X-Series displays – 15” or 10”   </a:t>
            </a:r>
          </a:p>
          <a:p>
            <a:pPr marL="355203" lvl="1" indent="-138906" defTabSz="571500">
              <a:buFont typeface="Arial" pitchFamily="34" charset="0"/>
              <a:buChar char="•"/>
            </a:pPr>
            <a:r>
              <a:rPr lang="en-US" sz="1300" dirty="0">
                <a:solidFill>
                  <a:srgbClr val="FFFFFF"/>
                </a:solidFill>
              </a:rPr>
              <a:t>Stylish zero-bezel design</a:t>
            </a:r>
          </a:p>
          <a:p>
            <a:pPr marL="355203" lvl="1" indent="-138906" defTabSz="571500">
              <a:buFont typeface="Arial" pitchFamily="34" charset="0"/>
              <a:buChar char="•"/>
            </a:pPr>
            <a:r>
              <a:rPr lang="en-US" sz="1300" dirty="0">
                <a:solidFill>
                  <a:srgbClr val="FFFFFF"/>
                </a:solidFill>
              </a:rPr>
              <a:t>High-brightness LED-backlit LCD  </a:t>
            </a:r>
          </a:p>
          <a:p>
            <a:pPr marL="355203" lvl="1" indent="-138906" defTabSz="571500">
              <a:buFont typeface="Arial" pitchFamily="34" charset="0"/>
              <a:buChar char="•"/>
            </a:pPr>
            <a:r>
              <a:rPr lang="en-US" sz="1300" dirty="0">
                <a:solidFill>
                  <a:srgbClr val="FFFFFF"/>
                </a:solidFill>
              </a:rPr>
              <a:t>Standard 4:3 aspect ratio</a:t>
            </a:r>
          </a:p>
          <a:p>
            <a:pPr marL="355203" lvl="1" indent="-138906" defTabSz="571500">
              <a:buFont typeface="Arial" pitchFamily="34" charset="0"/>
              <a:buChar char="•"/>
            </a:pPr>
            <a:r>
              <a:rPr lang="en-US" sz="1300" dirty="0">
                <a:solidFill>
                  <a:srgbClr val="FFFFFF"/>
                </a:solidFill>
              </a:rPr>
              <a:t>Retail hardened </a:t>
            </a:r>
          </a:p>
          <a:p>
            <a:pPr marL="107156" indent="-107156" defTabSz="571500">
              <a:buFont typeface="Arial" pitchFamily="34" charset="0"/>
              <a:buChar char="•"/>
            </a:pPr>
            <a:endParaRPr lang="en-US" sz="500" dirty="0">
              <a:solidFill>
                <a:srgbClr val="FFFFFF"/>
              </a:solidFill>
            </a:endParaRPr>
          </a:p>
          <a:p>
            <a:pPr marL="107156" indent="-107156" defTabSz="571500">
              <a:buFont typeface="Arial" pitchFamily="34" charset="0"/>
              <a:buChar char="•"/>
            </a:pPr>
            <a:r>
              <a:rPr lang="en-US" sz="1400" dirty="0">
                <a:solidFill>
                  <a:srgbClr val="FFFFFF"/>
                </a:solidFill>
              </a:rPr>
              <a:t>Integrated MSR option</a:t>
            </a:r>
          </a:p>
          <a:p>
            <a:pPr marL="107156" indent="-107156" defTabSz="571500">
              <a:buFont typeface="Arial" pitchFamily="34" charset="0"/>
              <a:buChar char="•"/>
            </a:pPr>
            <a:endParaRPr lang="en-US" sz="500" dirty="0">
              <a:solidFill>
                <a:srgbClr val="FFFFFF"/>
              </a:solidFill>
            </a:endParaRPr>
          </a:p>
          <a:p>
            <a:pPr marL="107156" indent="-107156" defTabSz="571500">
              <a:spcBef>
                <a:spcPts val="0"/>
              </a:spcBef>
              <a:spcAft>
                <a:spcPts val="0"/>
              </a:spcAft>
              <a:buFont typeface="Arial" pitchFamily="34" charset="0"/>
              <a:buChar char="•"/>
            </a:pPr>
            <a:r>
              <a:rPr lang="en-US" sz="1400" dirty="0">
                <a:solidFill>
                  <a:srgbClr val="FFFFFF"/>
                </a:solidFill>
              </a:rPr>
              <a:t>Touchscreen option</a:t>
            </a:r>
          </a:p>
          <a:p>
            <a:pPr marL="107156" indent="-107156" defTabSz="571500">
              <a:spcBef>
                <a:spcPts val="0"/>
              </a:spcBef>
              <a:spcAft>
                <a:spcPts val="0"/>
              </a:spcAft>
              <a:buFont typeface="Arial" pitchFamily="34" charset="0"/>
              <a:buChar char="•"/>
            </a:pPr>
            <a:endParaRPr lang="en-US" sz="500" dirty="0">
              <a:solidFill>
                <a:srgbClr val="FFFFFF"/>
              </a:solidFill>
            </a:endParaRPr>
          </a:p>
          <a:p>
            <a:pPr marL="107156" indent="-107156" defTabSz="571500">
              <a:buFont typeface="Arial" pitchFamily="34" charset="0"/>
              <a:buChar char="•"/>
            </a:pPr>
            <a:r>
              <a:rPr lang="en-US" sz="1400" dirty="0">
                <a:solidFill>
                  <a:srgbClr val="FFFFFF"/>
                </a:solidFill>
              </a:rPr>
              <a:t>Integrated display interface:</a:t>
            </a:r>
          </a:p>
          <a:p>
            <a:pPr marL="355203" lvl="1" indent="-138906" defTabSz="571500">
              <a:buFont typeface="Arial" pitchFamily="34" charset="0"/>
              <a:buChar char="•"/>
            </a:pPr>
            <a:r>
              <a:rPr lang="en-US" sz="1300" dirty="0">
                <a:solidFill>
                  <a:srgbClr val="FFFFFF"/>
                </a:solidFill>
              </a:rPr>
              <a:t>Display port -  video  </a:t>
            </a:r>
          </a:p>
          <a:p>
            <a:pPr marL="355203" lvl="1" indent="-138906" defTabSz="571500">
              <a:buFont typeface="Arial" pitchFamily="34" charset="0"/>
              <a:buChar char="•"/>
            </a:pPr>
            <a:r>
              <a:rPr lang="en-US" sz="1300" dirty="0">
                <a:solidFill>
                  <a:srgbClr val="FFFFFF"/>
                </a:solidFill>
              </a:rPr>
              <a:t>12V USB - power, data (MSR, Touch)</a:t>
            </a:r>
          </a:p>
          <a:p>
            <a:pPr marL="107156" indent="-107156" defTabSz="571500">
              <a:buFont typeface="Arial" pitchFamily="34" charset="0"/>
              <a:buChar char="•"/>
            </a:pPr>
            <a:endParaRPr lang="en-US" sz="500" dirty="0">
              <a:solidFill>
                <a:srgbClr val="FFFFFF"/>
              </a:solidFill>
            </a:endParaRPr>
          </a:p>
          <a:p>
            <a:pPr marL="107156" indent="-107156" defTabSz="571500">
              <a:spcBef>
                <a:spcPts val="0"/>
              </a:spcBef>
              <a:spcAft>
                <a:spcPts val="0"/>
              </a:spcAft>
              <a:buFont typeface="Arial" pitchFamily="34" charset="0"/>
              <a:buChar char="•"/>
            </a:pPr>
            <a:endParaRPr lang="en-US" sz="500" dirty="0">
              <a:solidFill>
                <a:srgbClr val="FFFFFF"/>
              </a:solidFill>
            </a:endParaRPr>
          </a:p>
          <a:p>
            <a:pPr marL="107156" indent="-107156" defTabSz="571500">
              <a:spcBef>
                <a:spcPts val="0"/>
              </a:spcBef>
              <a:spcAft>
                <a:spcPts val="0"/>
              </a:spcAft>
              <a:buFont typeface="Arial" pitchFamily="34" charset="0"/>
              <a:buChar char="•"/>
            </a:pPr>
            <a:r>
              <a:rPr lang="en-US" sz="1400" dirty="0">
                <a:solidFill>
                  <a:srgbClr val="FFFFFF"/>
                </a:solidFill>
              </a:rPr>
              <a:t>Integrated Mount options:</a:t>
            </a:r>
          </a:p>
          <a:p>
            <a:pPr marL="355203" lvl="1" indent="-138906" defTabSz="571500">
              <a:buFont typeface="Arial" pitchFamily="34" charset="0"/>
              <a:buChar char="•"/>
            </a:pPr>
            <a:r>
              <a:rPr lang="en-US" sz="1300" dirty="0">
                <a:solidFill>
                  <a:srgbClr val="FFFFFF"/>
                </a:solidFill>
              </a:rPr>
              <a:t>Direct to POS stand</a:t>
            </a:r>
          </a:p>
          <a:p>
            <a:pPr marL="355203" lvl="1" indent="-138906" defTabSz="571500">
              <a:buFont typeface="Arial" pitchFamily="34" charset="0"/>
              <a:buChar char="•"/>
            </a:pPr>
            <a:r>
              <a:rPr lang="en-US" sz="1300" dirty="0">
                <a:solidFill>
                  <a:srgbClr val="FFFFFF"/>
                </a:solidFill>
              </a:rPr>
              <a:t>Stand extension arm with tilt</a:t>
            </a:r>
          </a:p>
        </p:txBody>
      </p:sp>
      <p:sp>
        <p:nvSpPr>
          <p:cNvPr id="22" name="TextBox 21"/>
          <p:cNvSpPr txBox="1"/>
          <p:nvPr/>
        </p:nvSpPr>
        <p:spPr>
          <a:xfrm>
            <a:off x="611189" y="121136"/>
            <a:ext cx="8331845" cy="480131"/>
          </a:xfrm>
          <a:prstGeom prst="rect">
            <a:avLst/>
          </a:prstGeom>
          <a:noFill/>
        </p:spPr>
        <p:txBody>
          <a:bodyPr wrap="square" lIns="91440" tIns="45720" rIns="91440" bIns="45720">
            <a:spAutoFit/>
          </a:bodyPr>
          <a:lstStyle/>
          <a:p>
            <a:pPr>
              <a:lnSpc>
                <a:spcPct val="90000"/>
              </a:lnSpc>
            </a:pPr>
            <a:r>
              <a:rPr lang="en-US" sz="2800" dirty="0"/>
              <a:t>XR7 / XR7 Plus </a:t>
            </a:r>
            <a:r>
              <a:rPr lang="en-US" sz="2800" dirty="0">
                <a:latin typeface="Arial" pitchFamily="34" charset="0"/>
                <a:ea typeface="+mj-ea"/>
                <a:cs typeface="Arial" pitchFamily="34" charset="0"/>
              </a:rPr>
              <a:t>Configuration versatility</a:t>
            </a:r>
            <a:endParaRPr lang="en-US" sz="2800" dirty="0">
              <a:ea typeface="Frutiger 57Cn"/>
              <a:cs typeface="Frutiger 57Cn"/>
            </a:endParaRPr>
          </a:p>
        </p:txBody>
      </p:sp>
      <p:sp>
        <p:nvSpPr>
          <p:cNvPr id="7" name="Rectangle 6"/>
          <p:cNvSpPr/>
          <p:nvPr/>
        </p:nvSpPr>
        <p:spPr>
          <a:xfrm>
            <a:off x="666750" y="543237"/>
            <a:ext cx="3141886" cy="341632"/>
          </a:xfrm>
          <a:prstGeom prst="rect">
            <a:avLst/>
          </a:prstGeom>
        </p:spPr>
        <p:txBody>
          <a:bodyPr wrap="none" lIns="91440" tIns="45720" rIns="91440" bIns="45720">
            <a:spAutoFit/>
          </a:bodyPr>
          <a:lstStyle/>
          <a:p>
            <a:pPr>
              <a:lnSpc>
                <a:spcPct val="90000"/>
              </a:lnSpc>
              <a:buClr>
                <a:srgbClr val="54B948"/>
              </a:buClr>
              <a:buSzPct val="100000"/>
              <a:defRPr/>
            </a:pPr>
            <a:r>
              <a:rPr lang="en-US" spc="-30" dirty="0">
                <a:solidFill>
                  <a:srgbClr val="54B948"/>
                </a:solidFill>
                <a:latin typeface="+mn-lt"/>
              </a:rPr>
              <a:t>LCD customer display options</a:t>
            </a:r>
          </a:p>
        </p:txBody>
      </p:sp>
      <p:sp>
        <p:nvSpPr>
          <p:cNvPr id="4" name="Rectangle 3"/>
          <p:cNvSpPr/>
          <p:nvPr/>
        </p:nvSpPr>
        <p:spPr>
          <a:xfrm>
            <a:off x="690254" y="1054134"/>
            <a:ext cx="5024746" cy="3622058"/>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pPr algn="ctr"/>
            <a:endParaRPr lang="en-US"/>
          </a:p>
        </p:txBody>
      </p:sp>
      <p:sp>
        <p:nvSpPr>
          <p:cNvPr id="13" name="Slide Number Placeholder 7"/>
          <p:cNvSpPr>
            <a:spLocks noGrp="1"/>
          </p:cNvSpPr>
          <p:nvPr>
            <p:ph type="sldNum" sz="quarter" idx="12"/>
          </p:nvPr>
        </p:nvSpPr>
        <p:spPr>
          <a:xfrm>
            <a:off x="8324949" y="4869656"/>
            <a:ext cx="780852" cy="273844"/>
          </a:xfrm>
        </p:spPr>
        <p:txBody>
          <a:bodyPr/>
          <a:lstStyle/>
          <a:p>
            <a:pPr algn="ctr"/>
            <a:fld id="{2A35049D-DB52-454A-B8E6-A59A17E9EA13}" type="slidenum">
              <a:rPr lang="en-US"/>
              <a:pPr algn="ctr"/>
              <a:t>18</a:t>
            </a:fld>
            <a:endParaRPr lang="en-US" dirty="0"/>
          </a:p>
        </p:txBody>
      </p:sp>
      <p:sp>
        <p:nvSpPr>
          <p:cNvPr id="14" name="Footer Placeholder 4"/>
          <p:cNvSpPr>
            <a:spLocks noGrp="1"/>
          </p:cNvSpPr>
          <p:nvPr/>
        </p:nvSpPr>
        <p:spPr>
          <a:xfrm>
            <a:off x="3230808" y="4869656"/>
            <a:ext cx="2895203" cy="273844"/>
          </a:xfrm>
          <a:prstGeom prst="rect">
            <a:avLst/>
          </a:prstGeom>
        </p:spPr>
        <p:txBody>
          <a:bodyPr lIns="57150" tIns="28575" rIns="57150" bIns="28575" anchor="ctr" anchorCtr="0"/>
          <a:lstStyle>
            <a:defPPr>
              <a:defRPr lang="en-US"/>
            </a:defPPr>
            <a:lvl1pPr marL="0" algn="ctr" defTabSz="1306220" rtl="0" eaLnBrk="1" latinLnBrk="0" hangingPunct="1">
              <a:defRPr sz="1400" b="1" kern="1200">
                <a:solidFill>
                  <a:srgbClr val="54B948"/>
                </a:solidFill>
                <a:latin typeface="Arial" pitchFamily="34" charset="0"/>
                <a:ea typeface="+mn-ea"/>
                <a:cs typeface="Arial" pitchFamily="34" charset="0"/>
              </a:defRPr>
            </a:lvl1pPr>
            <a:lvl2pPr marL="653110" algn="l" defTabSz="1306220" rtl="0" eaLnBrk="1" latinLnBrk="0" hangingPunct="1">
              <a:defRPr sz="2600" kern="1200">
                <a:solidFill>
                  <a:schemeClr val="tx1"/>
                </a:solidFill>
                <a:latin typeface="+mn-lt"/>
                <a:ea typeface="+mn-ea"/>
                <a:cs typeface="+mn-cs"/>
              </a:defRPr>
            </a:lvl2pPr>
            <a:lvl3pPr marL="1306220" algn="l" defTabSz="1306220" rtl="0" eaLnBrk="1" latinLnBrk="0" hangingPunct="1">
              <a:defRPr sz="2600" kern="1200">
                <a:solidFill>
                  <a:schemeClr val="tx1"/>
                </a:solidFill>
                <a:latin typeface="+mn-lt"/>
                <a:ea typeface="+mn-ea"/>
                <a:cs typeface="+mn-cs"/>
              </a:defRPr>
            </a:lvl3pPr>
            <a:lvl4pPr marL="1959331" algn="l" defTabSz="1306220" rtl="0" eaLnBrk="1" latinLnBrk="0" hangingPunct="1">
              <a:defRPr sz="2600" kern="1200">
                <a:solidFill>
                  <a:schemeClr val="tx1"/>
                </a:solidFill>
                <a:latin typeface="+mn-lt"/>
                <a:ea typeface="+mn-ea"/>
                <a:cs typeface="+mn-cs"/>
              </a:defRPr>
            </a:lvl4pPr>
            <a:lvl5pPr marL="2612441" algn="l" defTabSz="1306220" rtl="0" eaLnBrk="1" latinLnBrk="0" hangingPunct="1">
              <a:defRPr sz="2600" kern="1200">
                <a:solidFill>
                  <a:schemeClr val="tx1"/>
                </a:solidFill>
                <a:latin typeface="+mn-lt"/>
                <a:ea typeface="+mn-ea"/>
                <a:cs typeface="+mn-cs"/>
              </a:defRPr>
            </a:lvl5pPr>
            <a:lvl6pPr marL="3265551" algn="l" defTabSz="1306220" rtl="0" eaLnBrk="1" latinLnBrk="0" hangingPunct="1">
              <a:defRPr sz="2600" kern="1200">
                <a:solidFill>
                  <a:schemeClr val="tx1"/>
                </a:solidFill>
                <a:latin typeface="+mn-lt"/>
                <a:ea typeface="+mn-ea"/>
                <a:cs typeface="+mn-cs"/>
              </a:defRPr>
            </a:lvl6pPr>
            <a:lvl7pPr marL="3918661" algn="l" defTabSz="1306220" rtl="0" eaLnBrk="1" latinLnBrk="0" hangingPunct="1">
              <a:defRPr sz="2600" kern="1200">
                <a:solidFill>
                  <a:schemeClr val="tx1"/>
                </a:solidFill>
                <a:latin typeface="+mn-lt"/>
                <a:ea typeface="+mn-ea"/>
                <a:cs typeface="+mn-cs"/>
              </a:defRPr>
            </a:lvl7pPr>
            <a:lvl8pPr marL="4571771" algn="l" defTabSz="1306220" rtl="0" eaLnBrk="1" latinLnBrk="0" hangingPunct="1">
              <a:defRPr sz="2600" kern="1200">
                <a:solidFill>
                  <a:schemeClr val="tx1"/>
                </a:solidFill>
                <a:latin typeface="+mn-lt"/>
                <a:ea typeface="+mn-ea"/>
                <a:cs typeface="+mn-cs"/>
              </a:defRPr>
            </a:lvl8pPr>
            <a:lvl9pPr marL="5224882" algn="l" defTabSz="1306220" rtl="0" eaLnBrk="1" latinLnBrk="0" hangingPunct="1">
              <a:defRPr sz="2600" kern="1200">
                <a:solidFill>
                  <a:schemeClr val="tx1"/>
                </a:solidFill>
                <a:latin typeface="+mn-lt"/>
                <a:ea typeface="+mn-ea"/>
                <a:cs typeface="+mn-cs"/>
              </a:defRPr>
            </a:lvl9pPr>
          </a:lstStyle>
          <a:p>
            <a:r>
              <a:rPr lang="en-US" dirty="0">
                <a:solidFill>
                  <a:schemeClr val="bg1">
                    <a:lumMod val="50000"/>
                  </a:schemeClr>
                </a:solidFill>
              </a:rPr>
              <a:t>NCR Confidential</a:t>
            </a:r>
          </a:p>
        </p:txBody>
      </p:sp>
      <p:pic>
        <p:nvPicPr>
          <p:cNvPr id="2051"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057289" y="2894524"/>
            <a:ext cx="2581429" cy="1748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62000" y="2894524"/>
            <a:ext cx="2253594" cy="16946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5" name="Picture 7"/>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123366" y="1129274"/>
            <a:ext cx="1892228" cy="1664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6" name="Picture 8"/>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3595675" y="1238250"/>
            <a:ext cx="1696453" cy="14465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9108344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672568" y="-7883"/>
            <a:ext cx="7794588" cy="493309"/>
          </a:xfrm>
        </p:spPr>
        <p:txBody>
          <a:bodyPr/>
          <a:lstStyle/>
          <a:p>
            <a:r>
              <a:rPr lang="en-US" sz="2800" dirty="0"/>
              <a:t>XR7 / XR7 Plus Connectivity </a:t>
            </a:r>
            <a:r>
              <a:rPr lang="en-US" sz="2800" b="0" dirty="0"/>
              <a:t>Overview</a:t>
            </a:r>
          </a:p>
        </p:txBody>
      </p:sp>
      <p:sp>
        <p:nvSpPr>
          <p:cNvPr id="31747" name="TextBox 1"/>
          <p:cNvSpPr txBox="1">
            <a:spLocks noChangeArrowheads="1"/>
          </p:cNvSpPr>
          <p:nvPr/>
        </p:nvSpPr>
        <p:spPr bwMode="auto">
          <a:xfrm>
            <a:off x="4143375" y="813174"/>
            <a:ext cx="4913161" cy="2031325"/>
          </a:xfrm>
          <a:prstGeom prst="rect">
            <a:avLst/>
          </a:prstGeom>
          <a:solidFill>
            <a:srgbClr val="54B948"/>
          </a:solidFill>
          <a:ln>
            <a:noFill/>
          </a:ln>
          <a:extLst/>
        </p:spPr>
        <p:txBody>
          <a:bodyPr wrap="square" lIns="91440" tIns="45720" rIns="91440" bIns="45720">
            <a:spAutoFit/>
          </a:bodyPr>
          <a:lstStyle>
            <a:lvl1pPr eaLnBrk="0" hangingPunct="0">
              <a:defRPr sz="1600" b="1">
                <a:solidFill>
                  <a:schemeClr val="tx1"/>
                </a:solidFill>
                <a:latin typeface="Arial" charset="0"/>
                <a:cs typeface="Arial" charset="0"/>
              </a:defRPr>
            </a:lvl1pPr>
            <a:lvl2pPr marL="742950" indent="-285750" eaLnBrk="0" hangingPunct="0">
              <a:defRPr sz="1600" b="1">
                <a:solidFill>
                  <a:schemeClr val="tx1"/>
                </a:solidFill>
                <a:latin typeface="Arial" charset="0"/>
                <a:cs typeface="Arial" charset="0"/>
              </a:defRPr>
            </a:lvl2pPr>
            <a:lvl3pPr marL="1143000" indent="-228600" eaLnBrk="0" hangingPunct="0">
              <a:defRPr sz="1600" b="1">
                <a:solidFill>
                  <a:schemeClr val="tx1"/>
                </a:solidFill>
                <a:latin typeface="Arial" charset="0"/>
                <a:cs typeface="Arial" charset="0"/>
              </a:defRPr>
            </a:lvl3pPr>
            <a:lvl4pPr marL="1600200" indent="-228600" eaLnBrk="0" hangingPunct="0">
              <a:defRPr sz="1600" b="1">
                <a:solidFill>
                  <a:schemeClr val="tx1"/>
                </a:solidFill>
                <a:latin typeface="Arial" charset="0"/>
                <a:cs typeface="Arial" charset="0"/>
              </a:defRPr>
            </a:lvl4pPr>
            <a:lvl5pPr marL="2057400" indent="-228600" eaLnBrk="0" hangingPunct="0">
              <a:defRPr sz="1600" b="1">
                <a:solidFill>
                  <a:schemeClr val="tx1"/>
                </a:solidFill>
                <a:latin typeface="Arial" charset="0"/>
                <a:cs typeface="Arial" charset="0"/>
              </a:defRPr>
            </a:lvl5pPr>
            <a:lvl6pPr marL="2514600" indent="-228600" algn="ctr" eaLnBrk="0" fontAlgn="base" hangingPunct="0">
              <a:spcBef>
                <a:spcPct val="0"/>
              </a:spcBef>
              <a:spcAft>
                <a:spcPct val="0"/>
              </a:spcAft>
              <a:defRPr sz="1600" b="1">
                <a:solidFill>
                  <a:schemeClr val="tx1"/>
                </a:solidFill>
                <a:latin typeface="Arial" charset="0"/>
                <a:cs typeface="Arial" charset="0"/>
              </a:defRPr>
            </a:lvl6pPr>
            <a:lvl7pPr marL="2971800" indent="-228600" algn="ctr" eaLnBrk="0" fontAlgn="base" hangingPunct="0">
              <a:spcBef>
                <a:spcPct val="0"/>
              </a:spcBef>
              <a:spcAft>
                <a:spcPct val="0"/>
              </a:spcAft>
              <a:defRPr sz="1600" b="1">
                <a:solidFill>
                  <a:schemeClr val="tx1"/>
                </a:solidFill>
                <a:latin typeface="Arial" charset="0"/>
                <a:cs typeface="Arial" charset="0"/>
              </a:defRPr>
            </a:lvl7pPr>
            <a:lvl8pPr marL="3429000" indent="-228600" algn="ctr" eaLnBrk="0" fontAlgn="base" hangingPunct="0">
              <a:spcBef>
                <a:spcPct val="0"/>
              </a:spcBef>
              <a:spcAft>
                <a:spcPct val="0"/>
              </a:spcAft>
              <a:defRPr sz="1600" b="1">
                <a:solidFill>
                  <a:schemeClr val="tx1"/>
                </a:solidFill>
                <a:latin typeface="Arial" charset="0"/>
                <a:cs typeface="Arial" charset="0"/>
              </a:defRPr>
            </a:lvl8pPr>
            <a:lvl9pPr marL="3886200" indent="-228600" algn="ctr" eaLnBrk="0" fontAlgn="base" hangingPunct="0">
              <a:spcBef>
                <a:spcPct val="0"/>
              </a:spcBef>
              <a:spcAft>
                <a:spcPct val="0"/>
              </a:spcAft>
              <a:defRPr sz="1600" b="1">
                <a:solidFill>
                  <a:schemeClr val="tx1"/>
                </a:solidFill>
                <a:latin typeface="Arial" charset="0"/>
                <a:cs typeface="Arial" charset="0"/>
              </a:defRPr>
            </a:lvl9pPr>
          </a:lstStyle>
          <a:p>
            <a:pPr algn="l" eaLnBrk="1" hangingPunct="1">
              <a:lnSpc>
                <a:spcPct val="150000"/>
              </a:lnSpc>
            </a:pPr>
            <a:r>
              <a:rPr lang="en-US" sz="1400" dirty="0">
                <a:solidFill>
                  <a:schemeClr val="bg1"/>
                </a:solidFill>
              </a:rPr>
              <a:t>External I/O row connectivity </a:t>
            </a:r>
          </a:p>
          <a:p>
            <a:pPr eaLnBrk="1" hangingPunct="1">
              <a:lnSpc>
                <a:spcPct val="150000"/>
              </a:lnSpc>
              <a:buFont typeface="Arial" charset="0"/>
              <a:buChar char="•"/>
            </a:pPr>
            <a:r>
              <a:rPr lang="en-US" sz="1400" b="0" dirty="0">
                <a:solidFill>
                  <a:schemeClr val="bg1"/>
                </a:solidFill>
              </a:rPr>
              <a:t>  3 x 12V USB, 1 x 24V USB,  2 x USB 3.0 ports</a:t>
            </a:r>
          </a:p>
          <a:p>
            <a:pPr eaLnBrk="1" hangingPunct="1">
              <a:lnSpc>
                <a:spcPct val="150000"/>
              </a:lnSpc>
              <a:buFont typeface="Arial" charset="0"/>
              <a:buChar char="•"/>
            </a:pPr>
            <a:r>
              <a:rPr lang="en-US" sz="1400" b="0" dirty="0">
                <a:solidFill>
                  <a:schemeClr val="bg1"/>
                </a:solidFill>
              </a:rPr>
              <a:t> 1 serial port standard </a:t>
            </a:r>
            <a:r>
              <a:rPr lang="en-US" sz="1100" b="0" dirty="0">
                <a:solidFill>
                  <a:schemeClr val="bg1"/>
                </a:solidFill>
              </a:rPr>
              <a:t>(RJ45  0, 5,12V)</a:t>
            </a:r>
          </a:p>
          <a:p>
            <a:pPr eaLnBrk="1" hangingPunct="1">
              <a:lnSpc>
                <a:spcPct val="150000"/>
              </a:lnSpc>
              <a:buFont typeface="Arial" charset="0"/>
              <a:buChar char="•"/>
            </a:pPr>
            <a:r>
              <a:rPr lang="en-US" sz="1400" b="0" dirty="0">
                <a:solidFill>
                  <a:schemeClr val="bg1"/>
                </a:solidFill>
              </a:rPr>
              <a:t>  Cash drawer port </a:t>
            </a:r>
            <a:r>
              <a:rPr lang="en-US" sz="1100" b="0" dirty="0">
                <a:solidFill>
                  <a:schemeClr val="bg1"/>
                </a:solidFill>
              </a:rPr>
              <a:t>(supports dual drawers - 12 or 24 volt)</a:t>
            </a:r>
            <a:endParaRPr lang="en-US" sz="1300" b="0" dirty="0">
              <a:solidFill>
                <a:schemeClr val="bg1"/>
              </a:solidFill>
            </a:endParaRPr>
          </a:p>
          <a:p>
            <a:pPr eaLnBrk="1" hangingPunct="1">
              <a:lnSpc>
                <a:spcPct val="150000"/>
              </a:lnSpc>
              <a:buFont typeface="Arial" charset="0"/>
              <a:buChar char="•"/>
            </a:pPr>
            <a:r>
              <a:rPr lang="en-US" sz="1400" b="0" dirty="0">
                <a:solidFill>
                  <a:schemeClr val="bg1"/>
                </a:solidFill>
              </a:rPr>
              <a:t>  Ethernet, audio, HDMI and Display port</a:t>
            </a:r>
          </a:p>
          <a:p>
            <a:pPr eaLnBrk="1" hangingPunct="1">
              <a:lnSpc>
                <a:spcPct val="150000"/>
              </a:lnSpc>
              <a:buFont typeface="Arial" charset="0"/>
              <a:buChar char="•"/>
            </a:pPr>
            <a:r>
              <a:rPr lang="en-US" sz="1400" b="0" dirty="0">
                <a:solidFill>
                  <a:schemeClr val="bg1"/>
                </a:solidFill>
              </a:rPr>
              <a:t>  Optional 3 x RS232 expansion</a:t>
            </a:r>
            <a:r>
              <a:rPr lang="en-US" sz="1050" b="0" dirty="0">
                <a:solidFill>
                  <a:schemeClr val="bg1"/>
                </a:solidFill>
              </a:rPr>
              <a:t>  </a:t>
            </a:r>
            <a:r>
              <a:rPr lang="en-US" sz="1100" b="0" dirty="0">
                <a:solidFill>
                  <a:schemeClr val="bg1"/>
                </a:solidFill>
              </a:rPr>
              <a:t>(2 x RJ50  and 1 x DB9  powered)</a:t>
            </a:r>
          </a:p>
        </p:txBody>
      </p:sp>
      <p:grpSp>
        <p:nvGrpSpPr>
          <p:cNvPr id="7" name="Group 6"/>
          <p:cNvGrpSpPr/>
          <p:nvPr/>
        </p:nvGrpSpPr>
        <p:grpSpPr>
          <a:xfrm>
            <a:off x="606917" y="2761941"/>
            <a:ext cx="8407526" cy="2286307"/>
            <a:chOff x="743897" y="4495307"/>
            <a:chExt cx="13679212" cy="3658093"/>
          </a:xfrm>
        </p:grpSpPr>
        <p:cxnSp>
          <p:nvCxnSpPr>
            <p:cNvPr id="3" name="Straight Arrow Connector 2"/>
            <p:cNvCxnSpPr/>
            <p:nvPr/>
          </p:nvCxnSpPr>
          <p:spPr>
            <a:xfrm>
              <a:off x="7436528" y="5931252"/>
              <a:ext cx="793072" cy="817644"/>
            </a:xfrm>
            <a:prstGeom prst="straightConnector1">
              <a:avLst/>
            </a:prstGeom>
            <a:ln>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8" name="Straight Arrow Connector 7"/>
            <p:cNvCxnSpPr/>
            <p:nvPr/>
          </p:nvCxnSpPr>
          <p:spPr>
            <a:xfrm>
              <a:off x="7449228" y="5889243"/>
              <a:ext cx="0" cy="836410"/>
            </a:xfrm>
            <a:prstGeom prst="straightConnector1">
              <a:avLst/>
            </a:prstGeom>
            <a:ln>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9" name="Straight Arrow Connector 8"/>
            <p:cNvCxnSpPr/>
            <p:nvPr/>
          </p:nvCxnSpPr>
          <p:spPr>
            <a:xfrm rot="10800000" flipV="1">
              <a:off x="13603490" y="5812366"/>
              <a:ext cx="2" cy="903323"/>
            </a:xfrm>
            <a:prstGeom prst="straightConnector1">
              <a:avLst/>
            </a:prstGeom>
            <a:ln>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0" name="Straight Arrow Connector 9"/>
            <p:cNvCxnSpPr/>
            <p:nvPr/>
          </p:nvCxnSpPr>
          <p:spPr>
            <a:xfrm rot="10800000" flipV="1">
              <a:off x="5593576" y="5812366"/>
              <a:ext cx="2" cy="914476"/>
            </a:xfrm>
            <a:prstGeom prst="straightConnector1">
              <a:avLst/>
            </a:prstGeom>
            <a:ln>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1" name="Straight Arrow Connector 10"/>
            <p:cNvCxnSpPr/>
            <p:nvPr/>
          </p:nvCxnSpPr>
          <p:spPr>
            <a:xfrm rot="10800000" flipV="1">
              <a:off x="6665895" y="5922700"/>
              <a:ext cx="783333" cy="836410"/>
            </a:xfrm>
            <a:prstGeom prst="straightConnector1">
              <a:avLst/>
            </a:prstGeom>
            <a:ln>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p:nvPr/>
          </p:nvCxnSpPr>
          <p:spPr>
            <a:xfrm rot="10800000" flipV="1">
              <a:off x="3032056" y="5845573"/>
              <a:ext cx="2" cy="903323"/>
            </a:xfrm>
            <a:prstGeom prst="straightConnector1">
              <a:avLst/>
            </a:prstGeom>
            <a:ln>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9" name="Straight Arrow Connector 18"/>
            <p:cNvCxnSpPr/>
            <p:nvPr/>
          </p:nvCxnSpPr>
          <p:spPr>
            <a:xfrm rot="10800000" flipV="1">
              <a:off x="4307079" y="5855786"/>
              <a:ext cx="2" cy="903323"/>
            </a:xfrm>
            <a:prstGeom prst="straightConnector1">
              <a:avLst/>
            </a:prstGeom>
            <a:ln>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0" name="Straight Arrow Connector 19"/>
            <p:cNvCxnSpPr/>
            <p:nvPr/>
          </p:nvCxnSpPr>
          <p:spPr>
            <a:xfrm rot="10800000" flipV="1">
              <a:off x="10628110" y="5829096"/>
              <a:ext cx="2" cy="903323"/>
            </a:xfrm>
            <a:prstGeom prst="straightConnector1">
              <a:avLst/>
            </a:prstGeom>
            <a:ln>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1" name="Straight Arrow Connector 20"/>
            <p:cNvCxnSpPr/>
            <p:nvPr/>
          </p:nvCxnSpPr>
          <p:spPr>
            <a:xfrm rot="10800000" flipV="1">
              <a:off x="11658600" y="5812366"/>
              <a:ext cx="2" cy="903323"/>
            </a:xfrm>
            <a:prstGeom prst="straightConnector1">
              <a:avLst/>
            </a:prstGeom>
            <a:ln>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2" name="Straight Arrow Connector 21"/>
            <p:cNvCxnSpPr/>
            <p:nvPr/>
          </p:nvCxnSpPr>
          <p:spPr>
            <a:xfrm rot="10800000" flipV="1">
              <a:off x="12649200" y="5842016"/>
              <a:ext cx="2" cy="903323"/>
            </a:xfrm>
            <a:prstGeom prst="straightConnector1">
              <a:avLst/>
            </a:prstGeom>
            <a:ln>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3" name="Straight Arrow Connector 22"/>
            <p:cNvCxnSpPr/>
            <p:nvPr/>
          </p:nvCxnSpPr>
          <p:spPr>
            <a:xfrm rot="10800000" flipV="1">
              <a:off x="9517585" y="5878476"/>
              <a:ext cx="2" cy="903323"/>
            </a:xfrm>
            <a:prstGeom prst="straightConnector1">
              <a:avLst/>
            </a:prstGeom>
            <a:ln>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sp>
          <p:nvSpPr>
            <p:cNvPr id="15" name="Rectangle 14"/>
            <p:cNvSpPr/>
            <p:nvPr/>
          </p:nvSpPr>
          <p:spPr>
            <a:xfrm rot="5400000">
              <a:off x="10003326" y="5052541"/>
              <a:ext cx="1249573" cy="375568"/>
            </a:xfrm>
            <a:prstGeom prst="rect">
              <a:avLst/>
            </a:prstGeom>
          </p:spPr>
          <p:txBody>
            <a:bodyPr wrap="none">
              <a:spAutoFit/>
            </a:bodyPr>
            <a:lstStyle/>
            <a:p>
              <a:r>
                <a:rPr lang="en-US" sz="900" b="1" dirty="0"/>
                <a:t>2x USB 3.0</a:t>
              </a:r>
            </a:p>
          </p:txBody>
        </p:sp>
        <p:sp>
          <p:nvSpPr>
            <p:cNvPr id="25" name="Rectangle 24"/>
            <p:cNvSpPr/>
            <p:nvPr/>
          </p:nvSpPr>
          <p:spPr>
            <a:xfrm rot="5400000">
              <a:off x="6788535" y="5039549"/>
              <a:ext cx="1321387" cy="375568"/>
            </a:xfrm>
            <a:prstGeom prst="rect">
              <a:avLst/>
            </a:prstGeom>
          </p:spPr>
          <p:txBody>
            <a:bodyPr wrap="none">
              <a:spAutoFit/>
            </a:bodyPr>
            <a:lstStyle/>
            <a:p>
              <a:r>
                <a:rPr lang="en-US" sz="900" b="1" dirty="0"/>
                <a:t>3x USB 12V</a:t>
              </a:r>
            </a:p>
          </p:txBody>
        </p:sp>
        <p:sp>
          <p:nvSpPr>
            <p:cNvPr id="26" name="Rectangle 25"/>
            <p:cNvSpPr/>
            <p:nvPr/>
          </p:nvSpPr>
          <p:spPr>
            <a:xfrm rot="5400000">
              <a:off x="4932885" y="5013153"/>
              <a:ext cx="1321388" cy="375568"/>
            </a:xfrm>
            <a:prstGeom prst="rect">
              <a:avLst/>
            </a:prstGeom>
          </p:spPr>
          <p:txBody>
            <a:bodyPr wrap="none">
              <a:spAutoFit/>
            </a:bodyPr>
            <a:lstStyle/>
            <a:p>
              <a:r>
                <a:rPr lang="en-US" sz="900" b="1" dirty="0"/>
                <a:t>1x USB 24V</a:t>
              </a:r>
            </a:p>
          </p:txBody>
        </p:sp>
        <p:sp>
          <p:nvSpPr>
            <p:cNvPr id="27" name="Rectangle 26"/>
            <p:cNvSpPr/>
            <p:nvPr/>
          </p:nvSpPr>
          <p:spPr>
            <a:xfrm rot="5400000">
              <a:off x="12901755" y="5013152"/>
              <a:ext cx="1403461" cy="375568"/>
            </a:xfrm>
            <a:prstGeom prst="rect">
              <a:avLst/>
            </a:prstGeom>
          </p:spPr>
          <p:txBody>
            <a:bodyPr wrap="none">
              <a:spAutoFit/>
            </a:bodyPr>
            <a:lstStyle/>
            <a:p>
              <a:r>
                <a:rPr lang="en-US" sz="900" b="1" dirty="0"/>
                <a:t>Cash drawer</a:t>
              </a:r>
            </a:p>
          </p:txBody>
        </p:sp>
        <p:sp>
          <p:nvSpPr>
            <p:cNvPr id="28" name="Rectangle 27"/>
            <p:cNvSpPr/>
            <p:nvPr/>
          </p:nvSpPr>
          <p:spPr>
            <a:xfrm rot="5400000">
              <a:off x="2499602" y="5215509"/>
              <a:ext cx="1064908" cy="375568"/>
            </a:xfrm>
            <a:prstGeom prst="rect">
              <a:avLst/>
            </a:prstGeom>
          </p:spPr>
          <p:txBody>
            <a:bodyPr wrap="none">
              <a:spAutoFit/>
            </a:bodyPr>
            <a:lstStyle/>
            <a:p>
              <a:r>
                <a:rPr lang="en-US" sz="900" b="1" dirty="0"/>
                <a:t>Power in</a:t>
              </a:r>
            </a:p>
          </p:txBody>
        </p:sp>
        <p:sp>
          <p:nvSpPr>
            <p:cNvPr id="29" name="Rectangle 28"/>
            <p:cNvSpPr/>
            <p:nvPr/>
          </p:nvSpPr>
          <p:spPr>
            <a:xfrm rot="5400000">
              <a:off x="11939247" y="4988736"/>
              <a:ext cx="1362425" cy="375568"/>
            </a:xfrm>
            <a:prstGeom prst="rect">
              <a:avLst/>
            </a:prstGeom>
          </p:spPr>
          <p:txBody>
            <a:bodyPr wrap="none">
              <a:spAutoFit/>
            </a:bodyPr>
            <a:lstStyle/>
            <a:p>
              <a:r>
                <a:rPr lang="en-US" sz="900" b="1" dirty="0"/>
                <a:t>Display port</a:t>
              </a:r>
            </a:p>
          </p:txBody>
        </p:sp>
        <p:sp>
          <p:nvSpPr>
            <p:cNvPr id="30" name="Rectangle 29"/>
            <p:cNvSpPr/>
            <p:nvPr/>
          </p:nvSpPr>
          <p:spPr>
            <a:xfrm rot="5400000">
              <a:off x="8846633" y="5060902"/>
              <a:ext cx="1341906" cy="375568"/>
            </a:xfrm>
            <a:prstGeom prst="rect">
              <a:avLst/>
            </a:prstGeom>
          </p:spPr>
          <p:txBody>
            <a:bodyPr wrap="none">
              <a:spAutoFit/>
            </a:bodyPr>
            <a:lstStyle/>
            <a:p>
              <a:r>
                <a:rPr lang="en-US" sz="900" b="1" dirty="0"/>
                <a:t>RJ 50 Serial</a:t>
              </a:r>
            </a:p>
          </p:txBody>
        </p:sp>
        <p:sp>
          <p:nvSpPr>
            <p:cNvPr id="31" name="Rectangle 30"/>
            <p:cNvSpPr/>
            <p:nvPr/>
          </p:nvSpPr>
          <p:spPr>
            <a:xfrm rot="5400000">
              <a:off x="11274904" y="5215509"/>
              <a:ext cx="767389" cy="375568"/>
            </a:xfrm>
            <a:prstGeom prst="rect">
              <a:avLst/>
            </a:prstGeom>
          </p:spPr>
          <p:txBody>
            <a:bodyPr wrap="none">
              <a:spAutoFit/>
            </a:bodyPr>
            <a:lstStyle/>
            <a:p>
              <a:r>
                <a:rPr lang="en-US" sz="900" b="1" dirty="0"/>
                <a:t>HDMI</a:t>
              </a:r>
            </a:p>
          </p:txBody>
        </p:sp>
        <p:sp>
          <p:nvSpPr>
            <p:cNvPr id="32" name="Rectangle 31"/>
            <p:cNvSpPr/>
            <p:nvPr/>
          </p:nvSpPr>
          <p:spPr>
            <a:xfrm rot="5400000">
              <a:off x="3784883" y="5052539"/>
              <a:ext cx="1044389" cy="375568"/>
            </a:xfrm>
            <a:prstGeom prst="rect">
              <a:avLst/>
            </a:prstGeom>
          </p:spPr>
          <p:txBody>
            <a:bodyPr wrap="none">
              <a:spAutoFit/>
            </a:bodyPr>
            <a:lstStyle/>
            <a:p>
              <a:r>
                <a:rPr lang="en-US" sz="900" b="1" dirty="0"/>
                <a:t>Ethernet</a:t>
              </a:r>
            </a:p>
          </p:txBody>
        </p:sp>
        <p:cxnSp>
          <p:nvCxnSpPr>
            <p:cNvPr id="33" name="Straight Arrow Connector 32"/>
            <p:cNvCxnSpPr/>
            <p:nvPr/>
          </p:nvCxnSpPr>
          <p:spPr>
            <a:xfrm rot="10800000" flipV="1">
              <a:off x="971065" y="5810458"/>
              <a:ext cx="2" cy="903323"/>
            </a:xfrm>
            <a:prstGeom prst="straightConnector1">
              <a:avLst/>
            </a:prstGeom>
            <a:ln>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sp>
          <p:nvSpPr>
            <p:cNvPr id="34" name="Rectangle 33"/>
            <p:cNvSpPr/>
            <p:nvPr/>
          </p:nvSpPr>
          <p:spPr>
            <a:xfrm rot="5400000">
              <a:off x="520687" y="5312490"/>
              <a:ext cx="900760" cy="375568"/>
            </a:xfrm>
            <a:prstGeom prst="rect">
              <a:avLst/>
            </a:prstGeom>
          </p:spPr>
          <p:txBody>
            <a:bodyPr wrap="none">
              <a:spAutoFit/>
            </a:bodyPr>
            <a:lstStyle/>
            <a:p>
              <a:r>
                <a:rPr lang="en-US" sz="900" b="1" dirty="0"/>
                <a:t>Power </a:t>
              </a:r>
            </a:p>
          </p:txBody>
        </p:sp>
        <p:pic>
          <p:nvPicPr>
            <p:cNvPr id="1026"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43898" y="6815919"/>
              <a:ext cx="13679211" cy="13180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36" name="Straight Arrow Connector 35"/>
            <p:cNvCxnSpPr/>
            <p:nvPr/>
          </p:nvCxnSpPr>
          <p:spPr>
            <a:xfrm flipH="1">
              <a:off x="1521373" y="6262119"/>
              <a:ext cx="3" cy="464724"/>
            </a:xfrm>
            <a:prstGeom prst="straightConnector1">
              <a:avLst/>
            </a:prstGeom>
            <a:ln>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sp>
          <p:nvSpPr>
            <p:cNvPr id="37" name="Rectangle 36"/>
            <p:cNvSpPr/>
            <p:nvPr/>
          </p:nvSpPr>
          <p:spPr>
            <a:xfrm rot="5400000">
              <a:off x="640109" y="5256549"/>
              <a:ext cx="1762535" cy="375568"/>
            </a:xfrm>
            <a:prstGeom prst="rect">
              <a:avLst/>
            </a:prstGeom>
          </p:spPr>
          <p:txBody>
            <a:bodyPr wrap="none">
              <a:spAutoFit/>
            </a:bodyPr>
            <a:lstStyle/>
            <a:p>
              <a:r>
                <a:rPr lang="en-US" sz="900" b="1" dirty="0"/>
                <a:t>Image Recovery </a:t>
              </a:r>
            </a:p>
          </p:txBody>
        </p:sp>
        <p:cxnSp>
          <p:nvCxnSpPr>
            <p:cNvPr id="40" name="Straight Arrow Connector 39"/>
            <p:cNvCxnSpPr/>
            <p:nvPr/>
          </p:nvCxnSpPr>
          <p:spPr>
            <a:xfrm rot="10800000" flipV="1">
              <a:off x="2288551" y="5892021"/>
              <a:ext cx="2" cy="903323"/>
            </a:xfrm>
            <a:prstGeom prst="straightConnector1">
              <a:avLst/>
            </a:prstGeom>
            <a:ln>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sp>
          <p:nvSpPr>
            <p:cNvPr id="41" name="Rectangle 40"/>
            <p:cNvSpPr/>
            <p:nvPr/>
          </p:nvSpPr>
          <p:spPr>
            <a:xfrm rot="5400000">
              <a:off x="1571435" y="5104984"/>
              <a:ext cx="1434239" cy="375568"/>
            </a:xfrm>
            <a:prstGeom prst="rect">
              <a:avLst/>
            </a:prstGeom>
          </p:spPr>
          <p:txBody>
            <a:bodyPr wrap="none">
              <a:spAutoFit/>
            </a:bodyPr>
            <a:lstStyle/>
            <a:p>
              <a:r>
                <a:rPr lang="en-US" sz="900" b="1" dirty="0"/>
                <a:t>Status LEDs </a:t>
              </a:r>
            </a:p>
          </p:txBody>
        </p:sp>
        <p:sp>
          <p:nvSpPr>
            <p:cNvPr id="6" name="Rectangle 5"/>
            <p:cNvSpPr/>
            <p:nvPr/>
          </p:nvSpPr>
          <p:spPr>
            <a:xfrm>
              <a:off x="743897" y="7958130"/>
              <a:ext cx="13679211" cy="195270"/>
            </a:xfrm>
            <a:prstGeom prst="rect">
              <a:avLst/>
            </a:prstGeom>
            <a:solidFill>
              <a:srgbClr val="7777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3" name="Rectangle 42"/>
          <p:cNvSpPr/>
          <p:nvPr/>
        </p:nvSpPr>
        <p:spPr>
          <a:xfrm>
            <a:off x="716097" y="485426"/>
            <a:ext cx="3262432" cy="341632"/>
          </a:xfrm>
          <a:prstGeom prst="rect">
            <a:avLst/>
          </a:prstGeom>
        </p:spPr>
        <p:txBody>
          <a:bodyPr wrap="none" lIns="91440" tIns="45720" rIns="91440" bIns="45720">
            <a:spAutoFit/>
          </a:bodyPr>
          <a:lstStyle/>
          <a:p>
            <a:pPr>
              <a:lnSpc>
                <a:spcPct val="90000"/>
              </a:lnSpc>
              <a:buClr>
                <a:srgbClr val="54B948"/>
              </a:buClr>
              <a:buSzPct val="100000"/>
              <a:defRPr/>
            </a:pPr>
            <a:r>
              <a:rPr lang="en-US" spc="-30" dirty="0">
                <a:solidFill>
                  <a:srgbClr val="54B948"/>
                </a:solidFill>
                <a:latin typeface="+mn-lt"/>
              </a:rPr>
              <a:t>Designed for retail peripherals</a:t>
            </a:r>
          </a:p>
        </p:txBody>
      </p:sp>
      <p:grpSp>
        <p:nvGrpSpPr>
          <p:cNvPr id="12" name="Group 11"/>
          <p:cNvGrpSpPr/>
          <p:nvPr/>
        </p:nvGrpSpPr>
        <p:grpSpPr>
          <a:xfrm>
            <a:off x="666750" y="813174"/>
            <a:ext cx="3401745" cy="1996701"/>
            <a:chOff x="1066800" y="1301079"/>
            <a:chExt cx="5442792" cy="3194721"/>
          </a:xfrm>
        </p:grpSpPr>
        <p:sp>
          <p:nvSpPr>
            <p:cNvPr id="42" name="Rectangle 41"/>
            <p:cNvSpPr/>
            <p:nvPr/>
          </p:nvSpPr>
          <p:spPr>
            <a:xfrm>
              <a:off x="1115510" y="1301079"/>
              <a:ext cx="5394082" cy="3194721"/>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2"/>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1447800" y="1365054"/>
              <a:ext cx="5061792" cy="2990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4" name="Rectangle 43"/>
            <p:cNvSpPr/>
            <p:nvPr/>
          </p:nvSpPr>
          <p:spPr>
            <a:xfrm>
              <a:off x="1066800" y="1401690"/>
              <a:ext cx="2139533" cy="975037"/>
            </a:xfrm>
            <a:prstGeom prst="rect">
              <a:avLst/>
            </a:prstGeom>
          </p:spPr>
          <p:txBody>
            <a:bodyPr wrap="square" lIns="146304" tIns="73152" rIns="146304" bIns="73152">
              <a:spAutoFit/>
            </a:bodyPr>
            <a:lstStyle/>
            <a:p>
              <a:pPr algn="ctr"/>
              <a:r>
                <a:rPr lang="en-US" sz="1000" dirty="0"/>
                <a:t>Optional RETAIL Serial Expansion Module</a:t>
              </a:r>
            </a:p>
          </p:txBody>
        </p:sp>
        <p:cxnSp>
          <p:nvCxnSpPr>
            <p:cNvPr id="45" name="Straight Arrow Connector 44"/>
            <p:cNvCxnSpPr/>
            <p:nvPr/>
          </p:nvCxnSpPr>
          <p:spPr>
            <a:xfrm>
              <a:off x="2922589" y="1676400"/>
              <a:ext cx="503656"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2" name="Rectangle 1"/>
            <p:cNvSpPr/>
            <p:nvPr/>
          </p:nvSpPr>
          <p:spPr>
            <a:xfrm>
              <a:off x="3613188" y="1905000"/>
              <a:ext cx="861889" cy="2286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098" name="Picture 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581400" y="1885950"/>
              <a:ext cx="285750" cy="247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 name="Picture 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810000" y="1885950"/>
              <a:ext cx="285750" cy="247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1" name="Picture 5"/>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4095750" y="1905000"/>
              <a:ext cx="530657" cy="2405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47" name="Oval 46"/>
          <p:cNvSpPr/>
          <p:nvPr/>
        </p:nvSpPr>
        <p:spPr>
          <a:xfrm>
            <a:off x="1084772" y="4556479"/>
            <a:ext cx="366303" cy="361257"/>
          </a:xfrm>
          <a:prstGeom prst="ellipse">
            <a:avLst/>
          </a:prstGeom>
          <a:solidFill>
            <a:schemeClr val="tx1">
              <a:lumMod val="75000"/>
              <a:lumOff val="2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8012577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 Placeholder 20"/>
          <p:cNvSpPr>
            <a:spLocks noGrp="1"/>
          </p:cNvSpPr>
          <p:nvPr>
            <p:ph type="body" sz="quarter" idx="14"/>
          </p:nvPr>
        </p:nvSpPr>
        <p:spPr>
          <a:xfrm>
            <a:off x="1050402" y="858486"/>
            <a:ext cx="1692000" cy="1692000"/>
          </a:xfrm>
        </p:spPr>
        <p:txBody>
          <a:bodyPr/>
          <a:lstStyle/>
          <a:p>
            <a:pPr marL="0" indent="0">
              <a:buNone/>
            </a:pPr>
            <a:endParaRPr lang="en-US" sz="1100" dirty="0"/>
          </a:p>
          <a:p>
            <a:pPr marL="0" indent="0">
              <a:buNone/>
            </a:pPr>
            <a:endParaRPr lang="en-US" sz="1100" dirty="0"/>
          </a:p>
          <a:p>
            <a:pPr marL="0" indent="0" algn="ctr">
              <a:buNone/>
            </a:pPr>
            <a:r>
              <a:rPr lang="en-US" sz="1400" dirty="0"/>
              <a:t>Petroleum and Convenience Stores</a:t>
            </a:r>
          </a:p>
        </p:txBody>
      </p:sp>
      <p:pic>
        <p:nvPicPr>
          <p:cNvPr id="45" name="Picture Placeholder 44"/>
          <p:cNvPicPr>
            <a:picLocks noGrp="1" noChangeAspect="1"/>
          </p:cNvPicPr>
          <p:nvPr>
            <p:ph type="pic" sz="quarter" idx="17"/>
          </p:nvPr>
        </p:nvPicPr>
        <p:blipFill>
          <a:blip r:embed="rId2" cstate="print">
            <a:extLst>
              <a:ext uri="{28A0092B-C50C-407E-A947-70E740481C1C}">
                <a14:useLocalDpi xmlns:a14="http://schemas.microsoft.com/office/drawing/2010/main"/>
              </a:ext>
            </a:extLst>
          </a:blip>
          <a:srcRect/>
          <a:stretch>
            <a:fillRect/>
          </a:stretch>
        </p:blipFill>
        <p:spPr>
          <a:xfrm>
            <a:off x="2921952" y="858486"/>
            <a:ext cx="1692000" cy="1692000"/>
          </a:xfrm>
        </p:spPr>
      </p:pic>
      <p:pic>
        <p:nvPicPr>
          <p:cNvPr id="51" name="Picture Placeholder 50"/>
          <p:cNvPicPr>
            <a:picLocks noGrp="1" noChangeAspect="1"/>
          </p:cNvPicPr>
          <p:nvPr>
            <p:ph type="pic" sz="quarter" idx="21"/>
          </p:nvPr>
        </p:nvPicPr>
        <p:blipFill>
          <a:blip r:embed="rId3" cstate="email">
            <a:extLst>
              <a:ext uri="{28A0092B-C50C-407E-A947-70E740481C1C}">
                <a14:useLocalDpi xmlns:a14="http://schemas.microsoft.com/office/drawing/2010/main"/>
              </a:ext>
            </a:extLst>
          </a:blip>
          <a:srcRect/>
          <a:stretch>
            <a:fillRect/>
          </a:stretch>
        </p:blipFill>
        <p:spPr>
          <a:xfrm>
            <a:off x="6646292" y="858486"/>
            <a:ext cx="1692000" cy="1692000"/>
          </a:xfrm>
        </p:spPr>
      </p:pic>
      <p:pic>
        <p:nvPicPr>
          <p:cNvPr id="46" name="Picture Placeholder 45"/>
          <p:cNvPicPr>
            <a:picLocks noGrp="1" noChangeAspect="1"/>
          </p:cNvPicPr>
          <p:nvPr>
            <p:ph type="pic" sz="quarter" idx="15"/>
          </p:nvPr>
        </p:nvPicPr>
        <p:blipFill>
          <a:blip r:embed="rId4" cstate="print">
            <a:extLst>
              <a:ext uri="{28A0092B-C50C-407E-A947-70E740481C1C}">
                <a14:useLocalDpi xmlns:a14="http://schemas.microsoft.com/office/drawing/2010/main"/>
              </a:ext>
            </a:extLst>
          </a:blip>
          <a:srcRect/>
          <a:stretch>
            <a:fillRect/>
          </a:stretch>
        </p:blipFill>
        <p:spPr>
          <a:xfrm>
            <a:off x="1050402" y="2535272"/>
            <a:ext cx="1692000" cy="1692000"/>
          </a:xfrm>
        </p:spPr>
      </p:pic>
      <p:sp>
        <p:nvSpPr>
          <p:cNvPr id="4" name="Slide Number Placeholder 3"/>
          <p:cNvSpPr>
            <a:spLocks noGrp="1"/>
          </p:cNvSpPr>
          <p:nvPr>
            <p:ph type="sldNum" sz="quarter" idx="24"/>
          </p:nvPr>
        </p:nvSpPr>
        <p:spPr/>
        <p:txBody>
          <a:bodyPr/>
          <a:lstStyle/>
          <a:p>
            <a:pPr>
              <a:defRPr/>
            </a:pPr>
            <a:fld id="{73129CEE-9610-824A-9239-A6D4C0B1B7E9}" type="slidenum">
              <a:rPr lang="en-US" smtClean="0"/>
              <a:pPr>
                <a:defRPr/>
              </a:pPr>
              <a:t>2</a:t>
            </a:fld>
            <a:endParaRPr lang="en-US" dirty="0"/>
          </a:p>
        </p:txBody>
      </p:sp>
      <p:sp>
        <p:nvSpPr>
          <p:cNvPr id="37" name="Text Placeholder 36"/>
          <p:cNvSpPr>
            <a:spLocks noGrp="1"/>
          </p:cNvSpPr>
          <p:nvPr>
            <p:ph type="body" sz="quarter" idx="25"/>
          </p:nvPr>
        </p:nvSpPr>
        <p:spPr>
          <a:xfrm>
            <a:off x="4772876" y="858486"/>
            <a:ext cx="1692000" cy="1692000"/>
          </a:xfrm>
        </p:spPr>
        <p:txBody>
          <a:bodyPr/>
          <a:lstStyle/>
          <a:p>
            <a:pPr marL="0" indent="0" algn="ctr">
              <a:buNone/>
            </a:pPr>
            <a:endParaRPr lang="en-US" sz="1400" dirty="0"/>
          </a:p>
          <a:p>
            <a:pPr marL="0" indent="0" algn="ctr">
              <a:buNone/>
            </a:pPr>
            <a:endParaRPr lang="en-US" sz="1400" dirty="0"/>
          </a:p>
          <a:p>
            <a:pPr marL="0" indent="0" algn="ctr">
              <a:buNone/>
            </a:pPr>
            <a:r>
              <a:rPr lang="en-US" sz="1400" dirty="0"/>
              <a:t>Supermarkets, Drug Stores, and Hypermarkets</a:t>
            </a:r>
          </a:p>
        </p:txBody>
      </p:sp>
      <p:sp>
        <p:nvSpPr>
          <p:cNvPr id="41" name="Text Placeholder 40"/>
          <p:cNvSpPr>
            <a:spLocks noGrp="1"/>
          </p:cNvSpPr>
          <p:nvPr>
            <p:ph type="body" sz="quarter" idx="26"/>
          </p:nvPr>
        </p:nvSpPr>
        <p:spPr>
          <a:xfrm>
            <a:off x="2919662" y="2535272"/>
            <a:ext cx="1692000" cy="1692000"/>
          </a:xfrm>
        </p:spPr>
        <p:txBody>
          <a:bodyPr/>
          <a:lstStyle/>
          <a:p>
            <a:pPr marL="0" indent="0">
              <a:buNone/>
            </a:pPr>
            <a:endParaRPr lang="en-US" sz="1400" dirty="0"/>
          </a:p>
          <a:p>
            <a:pPr marL="0" indent="0">
              <a:buNone/>
            </a:pPr>
            <a:endParaRPr lang="en-US" sz="1400" dirty="0"/>
          </a:p>
          <a:p>
            <a:pPr marL="0" indent="0" algn="ctr">
              <a:buNone/>
            </a:pPr>
            <a:r>
              <a:rPr lang="en-US" sz="1400" dirty="0"/>
              <a:t>Hospitality/</a:t>
            </a:r>
          </a:p>
          <a:p>
            <a:pPr marL="0" indent="0" algn="ctr">
              <a:buNone/>
            </a:pPr>
            <a:r>
              <a:rPr lang="en-US" sz="1400" dirty="0"/>
              <a:t>Quick Service Restaurants</a:t>
            </a:r>
          </a:p>
          <a:p>
            <a:pPr marL="0" indent="0">
              <a:buNone/>
            </a:pPr>
            <a:endParaRPr lang="en-US" dirty="0"/>
          </a:p>
        </p:txBody>
      </p:sp>
      <p:sp>
        <p:nvSpPr>
          <p:cNvPr id="44" name="Text Placeholder 43"/>
          <p:cNvSpPr>
            <a:spLocks noGrp="1"/>
          </p:cNvSpPr>
          <p:nvPr>
            <p:ph type="body" sz="quarter" idx="27"/>
          </p:nvPr>
        </p:nvSpPr>
        <p:spPr>
          <a:xfrm>
            <a:off x="6642136" y="2535272"/>
            <a:ext cx="1692000" cy="1692000"/>
          </a:xfrm>
        </p:spPr>
        <p:txBody>
          <a:bodyPr/>
          <a:lstStyle/>
          <a:p>
            <a:pPr marL="0" indent="0">
              <a:buNone/>
            </a:pPr>
            <a:endParaRPr lang="en-US" sz="1400" dirty="0"/>
          </a:p>
          <a:p>
            <a:pPr marL="0" indent="0">
              <a:buNone/>
            </a:pPr>
            <a:endParaRPr lang="en-US" sz="1400" dirty="0"/>
          </a:p>
          <a:p>
            <a:pPr marL="0" indent="0">
              <a:buNone/>
            </a:pPr>
            <a:endParaRPr lang="en-US" sz="1400" dirty="0"/>
          </a:p>
          <a:p>
            <a:pPr marL="0" indent="0" algn="ctr">
              <a:buNone/>
            </a:pPr>
            <a:r>
              <a:rPr lang="en-US" sz="1400" dirty="0"/>
              <a:t>Department and Specialty Stores</a:t>
            </a:r>
          </a:p>
        </p:txBody>
      </p:sp>
      <p:sp>
        <p:nvSpPr>
          <p:cNvPr id="5" name="Title 4"/>
          <p:cNvSpPr>
            <a:spLocks noGrp="1"/>
          </p:cNvSpPr>
          <p:nvPr>
            <p:ph type="title"/>
          </p:nvPr>
        </p:nvSpPr>
        <p:spPr>
          <a:xfrm>
            <a:off x="409658" y="77108"/>
            <a:ext cx="8229600" cy="857250"/>
          </a:xfrm>
        </p:spPr>
        <p:txBody>
          <a:bodyPr/>
          <a:lstStyle/>
          <a:p>
            <a:r>
              <a:rPr lang="en-US" dirty="0">
                <a:solidFill>
                  <a:schemeClr val="tx1"/>
                </a:solidFill>
              </a:rPr>
              <a:t>NCR POS terminals</a:t>
            </a:r>
          </a:p>
        </p:txBody>
      </p:sp>
      <p:sp>
        <p:nvSpPr>
          <p:cNvPr id="26" name="Text Placeholder 2"/>
          <p:cNvSpPr txBox="1">
            <a:spLocks/>
          </p:cNvSpPr>
          <p:nvPr/>
        </p:nvSpPr>
        <p:spPr>
          <a:xfrm>
            <a:off x="485674" y="75946"/>
            <a:ext cx="8126514" cy="566737"/>
          </a:xfrm>
          <a:prstGeom prst="rect">
            <a:avLst/>
          </a:prstGeom>
        </p:spPr>
        <p:txBody>
          <a:bodyPr vert="horz" lIns="0" tIns="91440" rIns="0" bIns="0" rtlCol="0">
            <a:noAutofit/>
          </a:bodyPr>
          <a:lstStyle>
            <a:lvl1pPr marL="0" indent="0" algn="l" defTabSz="457200" rtl="0" eaLnBrk="1" fontAlgn="base" hangingPunct="1">
              <a:lnSpc>
                <a:spcPct val="100000"/>
              </a:lnSpc>
              <a:spcBef>
                <a:spcPts val="400"/>
              </a:spcBef>
              <a:spcAft>
                <a:spcPts val="400"/>
              </a:spcAft>
              <a:buClr>
                <a:srgbClr val="54B948"/>
              </a:buClr>
              <a:buSzPct val="100000"/>
              <a:buFontTx/>
              <a:buNone/>
              <a:defRPr sz="2400" kern="1200" spc="-30">
                <a:solidFill>
                  <a:srgbClr val="54B948"/>
                </a:solidFill>
                <a:latin typeface="+mn-lt"/>
                <a:ea typeface="ＭＳ Ｐゴシック" charset="0"/>
                <a:cs typeface="ＭＳ Ｐゴシック" charset="0"/>
              </a:defRPr>
            </a:lvl1pPr>
            <a:lvl2pPr marL="457200" indent="0" algn="l" defTabSz="457200" rtl="0" eaLnBrk="1" fontAlgn="base" hangingPunct="1">
              <a:lnSpc>
                <a:spcPct val="100000"/>
              </a:lnSpc>
              <a:spcBef>
                <a:spcPts val="400"/>
              </a:spcBef>
              <a:spcAft>
                <a:spcPts val="400"/>
              </a:spcAft>
              <a:buClr>
                <a:srgbClr val="54B948"/>
              </a:buClr>
              <a:buSzPct val="100000"/>
              <a:buFontTx/>
              <a:buNone/>
              <a:defRPr sz="2000" kern="1200" spc="-30">
                <a:solidFill>
                  <a:srgbClr val="404040"/>
                </a:solidFill>
                <a:latin typeface="+mn-lt"/>
                <a:ea typeface="ＭＳ Ｐゴシック" charset="0"/>
                <a:cs typeface="+mn-cs"/>
              </a:defRPr>
            </a:lvl2pPr>
            <a:lvl3pPr marL="914400" indent="0" algn="l" defTabSz="457200" rtl="0" eaLnBrk="1" fontAlgn="base" hangingPunct="1">
              <a:lnSpc>
                <a:spcPct val="100000"/>
              </a:lnSpc>
              <a:spcBef>
                <a:spcPts val="400"/>
              </a:spcBef>
              <a:spcAft>
                <a:spcPts val="400"/>
              </a:spcAft>
              <a:buClr>
                <a:srgbClr val="54B948"/>
              </a:buClr>
              <a:buSzPct val="100000"/>
              <a:buFontTx/>
              <a:buNone/>
              <a:defRPr kern="1200" spc="-30">
                <a:solidFill>
                  <a:srgbClr val="404040"/>
                </a:solidFill>
                <a:latin typeface="+mn-lt"/>
                <a:ea typeface="ＭＳ Ｐゴシック" charset="0"/>
                <a:cs typeface="+mn-cs"/>
              </a:defRPr>
            </a:lvl3pPr>
            <a:lvl4pPr marL="1371600" indent="0" algn="l" defTabSz="457200" rtl="0" eaLnBrk="1" fontAlgn="base" hangingPunct="1">
              <a:lnSpc>
                <a:spcPct val="100000"/>
              </a:lnSpc>
              <a:spcBef>
                <a:spcPts val="400"/>
              </a:spcBef>
              <a:spcAft>
                <a:spcPts val="400"/>
              </a:spcAft>
              <a:buClr>
                <a:srgbClr val="54B948"/>
              </a:buClr>
              <a:buSzPct val="100000"/>
              <a:buFontTx/>
              <a:buNone/>
              <a:defRPr sz="1600" kern="1200" spc="-30">
                <a:solidFill>
                  <a:srgbClr val="404040"/>
                </a:solidFill>
                <a:latin typeface="+mn-lt"/>
                <a:ea typeface="ＭＳ Ｐゴシック" charset="0"/>
                <a:cs typeface="+mn-cs"/>
              </a:defRPr>
            </a:lvl4pPr>
            <a:lvl5pPr marL="1828800" indent="0" algn="l" defTabSz="457200" rtl="0" eaLnBrk="1" fontAlgn="base" hangingPunct="1">
              <a:lnSpc>
                <a:spcPct val="100000"/>
              </a:lnSpc>
              <a:spcBef>
                <a:spcPts val="400"/>
              </a:spcBef>
              <a:spcAft>
                <a:spcPts val="400"/>
              </a:spcAft>
              <a:buClr>
                <a:srgbClr val="54B948"/>
              </a:buClr>
              <a:buSzPct val="100000"/>
              <a:buFontTx/>
              <a:buNone/>
              <a:defRPr sz="1400" kern="1200" spc="-30">
                <a:solidFill>
                  <a:srgbClr val="404040"/>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endParaRPr lang="en-US" sz="2000" spc="0" dirty="0"/>
          </a:p>
        </p:txBody>
      </p:sp>
      <p:pic>
        <p:nvPicPr>
          <p:cNvPr id="52" name="Picture 51"/>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648158" y="858486"/>
            <a:ext cx="1685978" cy="1700273"/>
          </a:xfrm>
          <a:prstGeom prst="rect">
            <a:avLst/>
          </a:prstGeom>
        </p:spPr>
      </p:pic>
      <p:sp>
        <p:nvSpPr>
          <p:cNvPr id="53" name="AutoShape 4"/>
          <p:cNvSpPr>
            <a:spLocks noChangeArrowheads="1"/>
          </p:cNvSpPr>
          <p:nvPr/>
        </p:nvSpPr>
        <p:spPr bwMode="auto">
          <a:xfrm>
            <a:off x="430740" y="4669838"/>
            <a:ext cx="8305800" cy="397907"/>
          </a:xfrm>
          <a:prstGeom prst="roundRect">
            <a:avLst>
              <a:gd name="adj" fmla="val 12718"/>
            </a:avLst>
          </a:prstGeom>
          <a:solidFill>
            <a:srgbClr val="4DA93A"/>
          </a:solidFill>
          <a:ln>
            <a:noFill/>
          </a:ln>
          <a:extLst>
            <a:ext uri="{91240B29-F687-4F45-9708-019B960494DF}">
              <a14:hiddenLine xmlns:a14="http://schemas.microsoft.com/office/drawing/2010/main" w="9525" algn="ctr">
                <a:solidFill>
                  <a:srgbClr val="000000"/>
                </a:solidFill>
                <a:round/>
                <a:headEnd/>
                <a:tailEnd/>
              </a14:hiddenLine>
            </a:ext>
          </a:extLst>
        </p:spPr>
        <p:txBody>
          <a:bodyPr lIns="91440" tIns="45720" rIns="91440" bIns="45720" anchor="ctr">
            <a:spAutoFit/>
          </a:bodyPr>
          <a:lstStyle/>
          <a:p>
            <a:pPr algn="ctr"/>
            <a:r>
              <a:rPr lang="en-US" dirty="0">
                <a:solidFill>
                  <a:schemeClr val="bg1"/>
                </a:solidFill>
                <a:latin typeface="Calibri" pitchFamily="34" charset="0"/>
                <a:cs typeface="Arial" pitchFamily="34" charset="0"/>
              </a:rPr>
              <a:t>Broad family of POS terminals and peripherals for diverse retail markets</a:t>
            </a:r>
          </a:p>
        </p:txBody>
      </p:sp>
      <p:pic>
        <p:nvPicPr>
          <p:cNvPr id="3" name="Picture 2"/>
          <p:cNvPicPr>
            <a:picLocks noChangeAspect="1"/>
          </p:cNvPicPr>
          <p:nvPr/>
        </p:nvPicPr>
        <p:blipFill rotWithShape="1">
          <a:blip r:embed="rId6" cstate="email">
            <a:extLst>
              <a:ext uri="{28A0092B-C50C-407E-A947-70E740481C1C}">
                <a14:useLocalDpi xmlns:a14="http://schemas.microsoft.com/office/drawing/2010/main" val="0"/>
              </a:ext>
            </a:extLst>
          </a:blip>
          <a:srcRect/>
          <a:stretch/>
        </p:blipFill>
        <p:spPr>
          <a:xfrm>
            <a:off x="4768719" y="2535272"/>
            <a:ext cx="1696157" cy="1692000"/>
          </a:xfrm>
          <a:prstGeom prst="rect">
            <a:avLst/>
          </a:prstGeom>
        </p:spPr>
      </p:pic>
    </p:spTree>
    <p:extLst>
      <p:ext uri="{BB962C8B-B14F-4D97-AF65-F5344CB8AC3E}">
        <p14:creationId xmlns:p14="http://schemas.microsoft.com/office/powerpoint/2010/main" val="370366646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7"/>
          <p:cNvSpPr txBox="1">
            <a:spLocks/>
          </p:cNvSpPr>
          <p:nvPr/>
        </p:nvSpPr>
        <p:spPr>
          <a:xfrm>
            <a:off x="8324949" y="4869656"/>
            <a:ext cx="780852" cy="273844"/>
          </a:xfrm>
          <a:prstGeom prst="rect">
            <a:avLst/>
          </a:prstGeom>
        </p:spPr>
        <p:txBody>
          <a:bodyPr lIns="57150" tIns="28575" rIns="57150" bIns="28575"/>
          <a:lstStyle>
            <a:defPPr>
              <a:defRPr lang="en-US"/>
            </a:defPPr>
            <a:lvl1pPr marL="0" algn="l" defTabSz="1306220" rtl="0" eaLnBrk="1" latinLnBrk="0" hangingPunct="1">
              <a:defRPr sz="2600" kern="1200">
                <a:solidFill>
                  <a:schemeClr val="tx1"/>
                </a:solidFill>
                <a:latin typeface="+mn-lt"/>
                <a:ea typeface="+mn-ea"/>
                <a:cs typeface="+mn-cs"/>
              </a:defRPr>
            </a:lvl1pPr>
            <a:lvl2pPr marL="653110" algn="l" defTabSz="1306220" rtl="0" eaLnBrk="1" latinLnBrk="0" hangingPunct="1">
              <a:defRPr sz="2600" kern="1200">
                <a:solidFill>
                  <a:schemeClr val="tx1"/>
                </a:solidFill>
                <a:latin typeface="+mn-lt"/>
                <a:ea typeface="+mn-ea"/>
                <a:cs typeface="+mn-cs"/>
              </a:defRPr>
            </a:lvl2pPr>
            <a:lvl3pPr marL="1306220" algn="l" defTabSz="1306220" rtl="0" eaLnBrk="1" latinLnBrk="0" hangingPunct="1">
              <a:defRPr sz="2600" kern="1200">
                <a:solidFill>
                  <a:schemeClr val="tx1"/>
                </a:solidFill>
                <a:latin typeface="+mn-lt"/>
                <a:ea typeface="+mn-ea"/>
                <a:cs typeface="+mn-cs"/>
              </a:defRPr>
            </a:lvl3pPr>
            <a:lvl4pPr marL="1959331" algn="l" defTabSz="1306220" rtl="0" eaLnBrk="1" latinLnBrk="0" hangingPunct="1">
              <a:defRPr sz="2600" kern="1200">
                <a:solidFill>
                  <a:schemeClr val="tx1"/>
                </a:solidFill>
                <a:latin typeface="+mn-lt"/>
                <a:ea typeface="+mn-ea"/>
                <a:cs typeface="+mn-cs"/>
              </a:defRPr>
            </a:lvl4pPr>
            <a:lvl5pPr marL="2612441" algn="l" defTabSz="1306220" rtl="0" eaLnBrk="1" latinLnBrk="0" hangingPunct="1">
              <a:defRPr sz="2600" kern="1200">
                <a:solidFill>
                  <a:schemeClr val="tx1"/>
                </a:solidFill>
                <a:latin typeface="+mn-lt"/>
                <a:ea typeface="+mn-ea"/>
                <a:cs typeface="+mn-cs"/>
              </a:defRPr>
            </a:lvl5pPr>
            <a:lvl6pPr marL="3265551" algn="l" defTabSz="1306220" rtl="0" eaLnBrk="1" latinLnBrk="0" hangingPunct="1">
              <a:defRPr sz="2600" kern="1200">
                <a:solidFill>
                  <a:schemeClr val="tx1"/>
                </a:solidFill>
                <a:latin typeface="+mn-lt"/>
                <a:ea typeface="+mn-ea"/>
                <a:cs typeface="+mn-cs"/>
              </a:defRPr>
            </a:lvl6pPr>
            <a:lvl7pPr marL="3918661" algn="l" defTabSz="1306220" rtl="0" eaLnBrk="1" latinLnBrk="0" hangingPunct="1">
              <a:defRPr sz="2600" kern="1200">
                <a:solidFill>
                  <a:schemeClr val="tx1"/>
                </a:solidFill>
                <a:latin typeface="+mn-lt"/>
                <a:ea typeface="+mn-ea"/>
                <a:cs typeface="+mn-cs"/>
              </a:defRPr>
            </a:lvl7pPr>
            <a:lvl8pPr marL="4571771" algn="l" defTabSz="1306220" rtl="0" eaLnBrk="1" latinLnBrk="0" hangingPunct="1">
              <a:defRPr sz="2600" kern="1200">
                <a:solidFill>
                  <a:schemeClr val="tx1"/>
                </a:solidFill>
                <a:latin typeface="+mn-lt"/>
                <a:ea typeface="+mn-ea"/>
                <a:cs typeface="+mn-cs"/>
              </a:defRPr>
            </a:lvl8pPr>
            <a:lvl9pPr marL="5224882" algn="l" defTabSz="1306220" rtl="0" eaLnBrk="1" latinLnBrk="0" hangingPunct="1">
              <a:defRPr sz="2600" kern="1200">
                <a:solidFill>
                  <a:schemeClr val="tx1"/>
                </a:solidFill>
                <a:latin typeface="+mn-lt"/>
                <a:ea typeface="+mn-ea"/>
                <a:cs typeface="+mn-cs"/>
              </a:defRPr>
            </a:lvl9pPr>
          </a:lstStyle>
          <a:p>
            <a:pPr algn="ctr"/>
            <a:fld id="{2A35049D-DB52-454A-B8E6-A59A17E9EA13}" type="slidenum">
              <a:rPr lang="en-US" sz="800"/>
              <a:pPr algn="ctr"/>
              <a:t>20</a:t>
            </a:fld>
            <a:endParaRPr lang="en-US" sz="800" dirty="0"/>
          </a:p>
        </p:txBody>
      </p:sp>
      <p:sp>
        <p:nvSpPr>
          <p:cNvPr id="10" name="Footer Placeholder 4"/>
          <p:cNvSpPr>
            <a:spLocks noGrp="1"/>
          </p:cNvSpPr>
          <p:nvPr/>
        </p:nvSpPr>
        <p:spPr>
          <a:xfrm>
            <a:off x="3230808" y="4869656"/>
            <a:ext cx="2895203" cy="273844"/>
          </a:xfrm>
          <a:prstGeom prst="rect">
            <a:avLst/>
          </a:prstGeom>
        </p:spPr>
        <p:txBody>
          <a:bodyPr lIns="57150" tIns="28575" rIns="57150" bIns="28575" anchor="ctr" anchorCtr="0"/>
          <a:lstStyle>
            <a:defPPr>
              <a:defRPr lang="en-US"/>
            </a:defPPr>
            <a:lvl1pPr marL="0" algn="ctr" defTabSz="1306220" rtl="0" eaLnBrk="1" latinLnBrk="0" hangingPunct="1">
              <a:defRPr sz="1400" b="1" kern="1200">
                <a:solidFill>
                  <a:srgbClr val="54B948"/>
                </a:solidFill>
                <a:latin typeface="Arial" pitchFamily="34" charset="0"/>
                <a:ea typeface="+mn-ea"/>
                <a:cs typeface="Arial" pitchFamily="34" charset="0"/>
              </a:defRPr>
            </a:lvl1pPr>
            <a:lvl2pPr marL="653110" algn="l" defTabSz="1306220" rtl="0" eaLnBrk="1" latinLnBrk="0" hangingPunct="1">
              <a:defRPr sz="2600" kern="1200">
                <a:solidFill>
                  <a:schemeClr val="tx1"/>
                </a:solidFill>
                <a:latin typeface="+mn-lt"/>
                <a:ea typeface="+mn-ea"/>
                <a:cs typeface="+mn-cs"/>
              </a:defRPr>
            </a:lvl2pPr>
            <a:lvl3pPr marL="1306220" algn="l" defTabSz="1306220" rtl="0" eaLnBrk="1" latinLnBrk="0" hangingPunct="1">
              <a:defRPr sz="2600" kern="1200">
                <a:solidFill>
                  <a:schemeClr val="tx1"/>
                </a:solidFill>
                <a:latin typeface="+mn-lt"/>
                <a:ea typeface="+mn-ea"/>
                <a:cs typeface="+mn-cs"/>
              </a:defRPr>
            </a:lvl3pPr>
            <a:lvl4pPr marL="1959331" algn="l" defTabSz="1306220" rtl="0" eaLnBrk="1" latinLnBrk="0" hangingPunct="1">
              <a:defRPr sz="2600" kern="1200">
                <a:solidFill>
                  <a:schemeClr val="tx1"/>
                </a:solidFill>
                <a:latin typeface="+mn-lt"/>
                <a:ea typeface="+mn-ea"/>
                <a:cs typeface="+mn-cs"/>
              </a:defRPr>
            </a:lvl4pPr>
            <a:lvl5pPr marL="2612441" algn="l" defTabSz="1306220" rtl="0" eaLnBrk="1" latinLnBrk="0" hangingPunct="1">
              <a:defRPr sz="2600" kern="1200">
                <a:solidFill>
                  <a:schemeClr val="tx1"/>
                </a:solidFill>
                <a:latin typeface="+mn-lt"/>
                <a:ea typeface="+mn-ea"/>
                <a:cs typeface="+mn-cs"/>
              </a:defRPr>
            </a:lvl5pPr>
            <a:lvl6pPr marL="3265551" algn="l" defTabSz="1306220" rtl="0" eaLnBrk="1" latinLnBrk="0" hangingPunct="1">
              <a:defRPr sz="2600" kern="1200">
                <a:solidFill>
                  <a:schemeClr val="tx1"/>
                </a:solidFill>
                <a:latin typeface="+mn-lt"/>
                <a:ea typeface="+mn-ea"/>
                <a:cs typeface="+mn-cs"/>
              </a:defRPr>
            </a:lvl6pPr>
            <a:lvl7pPr marL="3918661" algn="l" defTabSz="1306220" rtl="0" eaLnBrk="1" latinLnBrk="0" hangingPunct="1">
              <a:defRPr sz="2600" kern="1200">
                <a:solidFill>
                  <a:schemeClr val="tx1"/>
                </a:solidFill>
                <a:latin typeface="+mn-lt"/>
                <a:ea typeface="+mn-ea"/>
                <a:cs typeface="+mn-cs"/>
              </a:defRPr>
            </a:lvl7pPr>
            <a:lvl8pPr marL="4571771" algn="l" defTabSz="1306220" rtl="0" eaLnBrk="1" latinLnBrk="0" hangingPunct="1">
              <a:defRPr sz="2600" kern="1200">
                <a:solidFill>
                  <a:schemeClr val="tx1"/>
                </a:solidFill>
                <a:latin typeface="+mn-lt"/>
                <a:ea typeface="+mn-ea"/>
                <a:cs typeface="+mn-cs"/>
              </a:defRPr>
            </a:lvl8pPr>
            <a:lvl9pPr marL="5224882" algn="l" defTabSz="1306220" rtl="0" eaLnBrk="1" latinLnBrk="0" hangingPunct="1">
              <a:defRPr sz="2600" kern="1200">
                <a:solidFill>
                  <a:schemeClr val="tx1"/>
                </a:solidFill>
                <a:latin typeface="+mn-lt"/>
                <a:ea typeface="+mn-ea"/>
                <a:cs typeface="+mn-cs"/>
              </a:defRPr>
            </a:lvl9pPr>
          </a:lstStyle>
          <a:p>
            <a:r>
              <a:rPr lang="en-US" dirty="0">
                <a:solidFill>
                  <a:schemeClr val="bg1">
                    <a:lumMod val="50000"/>
                  </a:schemeClr>
                </a:solidFill>
              </a:rPr>
              <a:t>NCR Confidential</a:t>
            </a:r>
          </a:p>
        </p:txBody>
      </p:sp>
      <p:sp>
        <p:nvSpPr>
          <p:cNvPr id="15" name="Rectangle 14"/>
          <p:cNvSpPr/>
          <p:nvPr/>
        </p:nvSpPr>
        <p:spPr>
          <a:xfrm>
            <a:off x="1273044" y="972570"/>
            <a:ext cx="2000250" cy="1702860"/>
          </a:xfrm>
          <a:prstGeom prst="rect">
            <a:avLst/>
          </a:prstGeom>
          <a:noFill/>
          <a:ln w="3175">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endParaRPr lang="en-US"/>
          </a:p>
        </p:txBody>
      </p:sp>
      <p:sp>
        <p:nvSpPr>
          <p:cNvPr id="19" name="Rectangle 18"/>
          <p:cNvSpPr/>
          <p:nvPr/>
        </p:nvSpPr>
        <p:spPr>
          <a:xfrm>
            <a:off x="1261434" y="2744281"/>
            <a:ext cx="2003678" cy="1735654"/>
          </a:xfrm>
          <a:prstGeom prst="rect">
            <a:avLst/>
          </a:prstGeom>
          <a:solidFill>
            <a:srgbClr val="54B948"/>
          </a:solidFill>
          <a:effectLst/>
        </p:spPr>
        <p:style>
          <a:lnRef idx="1">
            <a:schemeClr val="accent1"/>
          </a:lnRef>
          <a:fillRef idx="3">
            <a:schemeClr val="accent1"/>
          </a:fillRef>
          <a:effectRef idx="2">
            <a:schemeClr val="accent1"/>
          </a:effectRef>
          <a:fontRef idx="minor">
            <a:schemeClr val="lt1"/>
          </a:fontRef>
        </p:style>
        <p:txBody>
          <a:bodyPr lIns="57150" tIns="28575" rIns="57150" bIns="28575" rtlCol="0" anchor="t"/>
          <a:lstStyle/>
          <a:p>
            <a:pPr lvl="0"/>
            <a:r>
              <a:rPr lang="en-US" sz="1300" dirty="0"/>
              <a:t>Easy access to I/O</a:t>
            </a:r>
          </a:p>
          <a:p>
            <a:pPr marL="145852" indent="-145852">
              <a:buFont typeface="Arial" panose="020B0604020202020204" pitchFamily="34" charset="0"/>
              <a:buChar char="•"/>
            </a:pPr>
            <a:r>
              <a:rPr lang="en-US" sz="1300" dirty="0"/>
              <a:t>Simple front access to peripheral connections with 110-degree tilt</a:t>
            </a:r>
          </a:p>
          <a:p>
            <a:pPr marL="145852" indent="-145852">
              <a:buFont typeface="Arial" panose="020B0604020202020204" pitchFamily="34" charset="0"/>
              <a:buChar char="•"/>
            </a:pPr>
            <a:r>
              <a:rPr lang="en-US" sz="1300" dirty="0"/>
              <a:t>Secure latching connectors</a:t>
            </a:r>
          </a:p>
          <a:p>
            <a:pPr marL="145852" indent="-145852">
              <a:buFont typeface="Arial" panose="020B0604020202020204" pitchFamily="34" charset="0"/>
              <a:buChar char="•"/>
            </a:pPr>
            <a:r>
              <a:rPr lang="en-US" sz="1300" dirty="0"/>
              <a:t>Cable cover hides and protects cables</a:t>
            </a:r>
          </a:p>
          <a:p>
            <a:pPr marL="214313" indent="-214313">
              <a:buFont typeface="Arial" panose="020B0604020202020204" pitchFamily="34" charset="0"/>
              <a:buChar char="•"/>
            </a:pPr>
            <a:endParaRPr lang="en-US" sz="1300" dirty="0"/>
          </a:p>
          <a:p>
            <a:pPr marL="214313" indent="-214313">
              <a:buFont typeface="Arial" panose="020B0604020202020204" pitchFamily="34" charset="0"/>
              <a:buChar char="•"/>
            </a:pPr>
            <a:endParaRPr lang="en-US" sz="1300" dirty="0"/>
          </a:p>
        </p:txBody>
      </p:sp>
      <p:sp>
        <p:nvSpPr>
          <p:cNvPr id="20" name="Rectangle 19"/>
          <p:cNvSpPr/>
          <p:nvPr/>
        </p:nvSpPr>
        <p:spPr>
          <a:xfrm>
            <a:off x="3383784" y="972571"/>
            <a:ext cx="2000250" cy="1702860"/>
          </a:xfrm>
          <a:prstGeom prst="rect">
            <a:avLst/>
          </a:prstGeom>
          <a:solidFill>
            <a:srgbClr val="54B948"/>
          </a:solidFill>
          <a:effectLst/>
        </p:spPr>
        <p:style>
          <a:lnRef idx="1">
            <a:schemeClr val="accent1"/>
          </a:lnRef>
          <a:fillRef idx="3">
            <a:schemeClr val="accent1"/>
          </a:fillRef>
          <a:effectRef idx="2">
            <a:schemeClr val="accent1"/>
          </a:effectRef>
          <a:fontRef idx="minor">
            <a:schemeClr val="lt1"/>
          </a:fontRef>
        </p:style>
        <p:txBody>
          <a:bodyPr lIns="57150" tIns="28575" rIns="57150" bIns="28575" rtlCol="0" anchor="t"/>
          <a:lstStyle/>
          <a:p>
            <a:pPr lvl="0"/>
            <a:r>
              <a:rPr lang="en-US" sz="1300" dirty="0"/>
              <a:t>Cable routing</a:t>
            </a:r>
          </a:p>
          <a:p>
            <a:pPr marL="145852" indent="-145852">
              <a:buFont typeface="Arial" panose="020B0604020202020204" pitchFamily="34" charset="0"/>
              <a:buChar char="•"/>
            </a:pPr>
            <a:r>
              <a:rPr lang="en-US" sz="1300" dirty="0"/>
              <a:t>Easy cable routing with user-friendly design</a:t>
            </a:r>
          </a:p>
          <a:p>
            <a:pPr marL="145852" indent="-145852">
              <a:buFont typeface="Arial" panose="020B0604020202020204" pitchFamily="34" charset="0"/>
              <a:buChar char="•"/>
            </a:pPr>
            <a:r>
              <a:rPr lang="en-US" sz="1300" dirty="0"/>
              <a:t>Removable cover in table-top stand </a:t>
            </a:r>
          </a:p>
          <a:p>
            <a:pPr marL="145852" indent="-145852">
              <a:buFont typeface="Arial" panose="020B0604020202020204" pitchFamily="34" charset="0"/>
              <a:buChar char="•"/>
            </a:pPr>
            <a:r>
              <a:rPr lang="en-US" sz="1300" dirty="0"/>
              <a:t>Cables are hidden for a clean appearance </a:t>
            </a:r>
          </a:p>
          <a:p>
            <a:pPr marL="214313" indent="-214313">
              <a:buFont typeface="Arial" panose="020B0604020202020204" pitchFamily="34" charset="0"/>
              <a:buChar char="•"/>
            </a:pPr>
            <a:endParaRPr lang="en-US" sz="1300" dirty="0"/>
          </a:p>
          <a:p>
            <a:pPr marL="214313" indent="-214313">
              <a:buFont typeface="Arial" panose="020B0604020202020204" pitchFamily="34" charset="0"/>
              <a:buChar char="•"/>
            </a:pPr>
            <a:endParaRPr lang="en-US" sz="1300" dirty="0"/>
          </a:p>
        </p:txBody>
      </p:sp>
      <p:sp>
        <p:nvSpPr>
          <p:cNvPr id="21" name="Rectangle 20"/>
          <p:cNvSpPr/>
          <p:nvPr/>
        </p:nvSpPr>
        <p:spPr>
          <a:xfrm>
            <a:off x="5473330" y="2744281"/>
            <a:ext cx="2000250" cy="1735654"/>
          </a:xfrm>
          <a:prstGeom prst="rect">
            <a:avLst/>
          </a:prstGeom>
          <a:solidFill>
            <a:srgbClr val="54B948"/>
          </a:solidFill>
          <a:effectLst/>
        </p:spPr>
        <p:style>
          <a:lnRef idx="1">
            <a:schemeClr val="accent1"/>
          </a:lnRef>
          <a:fillRef idx="3">
            <a:schemeClr val="accent1"/>
          </a:fillRef>
          <a:effectRef idx="2">
            <a:schemeClr val="accent1"/>
          </a:effectRef>
          <a:fontRef idx="minor">
            <a:schemeClr val="lt1"/>
          </a:fontRef>
        </p:style>
        <p:txBody>
          <a:bodyPr lIns="57150" tIns="28575" rIns="57150" bIns="28575" rtlCol="0" anchor="t"/>
          <a:lstStyle/>
          <a:p>
            <a:pPr lvl="0"/>
            <a:r>
              <a:rPr lang="en-US" sz="1300" dirty="0"/>
              <a:t>Cable retention</a:t>
            </a:r>
          </a:p>
          <a:p>
            <a:pPr marL="145852" indent="-145852">
              <a:buFont typeface="Arial" panose="020B0604020202020204" pitchFamily="34" charset="0"/>
              <a:buChar char="•"/>
            </a:pPr>
            <a:r>
              <a:rPr lang="en-US" sz="1300" dirty="0"/>
              <a:t>Cable latch system</a:t>
            </a:r>
          </a:p>
          <a:p>
            <a:pPr marL="145852" indent="-145852">
              <a:buFont typeface="Arial" panose="020B0604020202020204" pitchFamily="34" charset="0"/>
              <a:buChar char="•"/>
            </a:pPr>
            <a:r>
              <a:rPr lang="en-US" sz="1300" dirty="0"/>
              <a:t>Thumb screw – no tools</a:t>
            </a:r>
          </a:p>
          <a:p>
            <a:pPr marL="145852" indent="-145852">
              <a:buFont typeface="Arial" panose="020B0604020202020204" pitchFamily="34" charset="0"/>
              <a:buChar char="•"/>
            </a:pPr>
            <a:r>
              <a:rPr lang="en-US" sz="1300" dirty="0"/>
              <a:t>Secures cables regardless of bundle size</a:t>
            </a:r>
          </a:p>
        </p:txBody>
      </p:sp>
      <p:sp>
        <p:nvSpPr>
          <p:cNvPr id="22" name="Rectangle 21"/>
          <p:cNvSpPr/>
          <p:nvPr/>
        </p:nvSpPr>
        <p:spPr>
          <a:xfrm>
            <a:off x="3377830" y="2744281"/>
            <a:ext cx="2000250" cy="1726942"/>
          </a:xfrm>
          <a:prstGeom prst="rect">
            <a:avLst/>
          </a:prstGeom>
          <a:noFill/>
          <a:ln w="3175">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endParaRPr lang="en-US"/>
          </a:p>
        </p:txBody>
      </p:sp>
      <p:sp>
        <p:nvSpPr>
          <p:cNvPr id="23" name="Rectangle 22"/>
          <p:cNvSpPr/>
          <p:nvPr/>
        </p:nvSpPr>
        <p:spPr>
          <a:xfrm>
            <a:off x="5479283" y="972571"/>
            <a:ext cx="2000250" cy="1702860"/>
          </a:xfrm>
          <a:prstGeom prst="rect">
            <a:avLst/>
          </a:prstGeom>
          <a:noFill/>
          <a:ln w="3175">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endParaRPr lang="en-US"/>
          </a:p>
        </p:txBody>
      </p:sp>
      <p:sp>
        <p:nvSpPr>
          <p:cNvPr id="31" name="Rectangle 2"/>
          <p:cNvSpPr>
            <a:spLocks noGrp="1" noChangeArrowheads="1"/>
          </p:cNvSpPr>
          <p:nvPr>
            <p:ph type="title"/>
          </p:nvPr>
        </p:nvSpPr>
        <p:spPr>
          <a:xfrm>
            <a:off x="682616" y="-26972"/>
            <a:ext cx="8021638" cy="545307"/>
          </a:xfrm>
        </p:spPr>
        <p:txBody>
          <a:bodyPr/>
          <a:lstStyle/>
          <a:p>
            <a:pPr algn="l" eaLnBrk="1" hangingPunct="1"/>
            <a:r>
              <a:rPr lang="en-US" sz="2800" b="0" dirty="0">
                <a:solidFill>
                  <a:schemeClr val="tx1"/>
                </a:solidFill>
              </a:rPr>
              <a:t>Purpose-built</a:t>
            </a:r>
          </a:p>
        </p:txBody>
      </p:sp>
      <p:sp>
        <p:nvSpPr>
          <p:cNvPr id="32" name="Text Placeholder 2"/>
          <p:cNvSpPr txBox="1">
            <a:spLocks/>
          </p:cNvSpPr>
          <p:nvPr/>
        </p:nvSpPr>
        <p:spPr>
          <a:xfrm>
            <a:off x="768475" y="411259"/>
            <a:ext cx="8137624" cy="285749"/>
          </a:xfrm>
          <a:prstGeom prst="rect">
            <a:avLst/>
          </a:prstGeom>
        </p:spPr>
        <p:txBody>
          <a:bodyPr vert="horz" lIns="0" tIns="28575" rIns="57150" bIns="28575" rtlCol="0">
            <a:noAutofit/>
          </a:bodyPr>
          <a:lstStyle>
            <a:lvl1pPr marL="0" indent="0" algn="l" defTabSz="914400" rtl="0" eaLnBrk="1" latinLnBrk="0" hangingPunct="1">
              <a:spcBef>
                <a:spcPts val="600"/>
              </a:spcBef>
              <a:spcAft>
                <a:spcPts val="600"/>
              </a:spcAft>
              <a:buClr>
                <a:srgbClr val="54B948"/>
              </a:buClr>
              <a:buFontTx/>
              <a:buNone/>
              <a:defRPr sz="2400" kern="1200">
                <a:solidFill>
                  <a:srgbClr val="54B948"/>
                </a:solidFill>
                <a:latin typeface="Arial" pitchFamily="34" charset="0"/>
                <a:ea typeface="+mn-ea"/>
                <a:cs typeface="Arial" pitchFamily="34" charset="0"/>
              </a:defRPr>
            </a:lvl1pPr>
            <a:lvl2pPr marL="457200" indent="0" algn="l" defTabSz="914400" rtl="0" eaLnBrk="1" latinLnBrk="0" hangingPunct="1">
              <a:spcBef>
                <a:spcPts val="600"/>
              </a:spcBef>
              <a:spcAft>
                <a:spcPts val="600"/>
              </a:spcAft>
              <a:buClr>
                <a:srgbClr val="54B948"/>
              </a:buClr>
              <a:buFontTx/>
              <a:buNone/>
              <a:defRPr sz="2400" kern="1200">
                <a:solidFill>
                  <a:srgbClr val="646464"/>
                </a:solidFill>
                <a:latin typeface="Arial" pitchFamily="34" charset="0"/>
                <a:ea typeface="+mn-ea"/>
                <a:cs typeface="Arial" pitchFamily="34" charset="0"/>
              </a:defRPr>
            </a:lvl2pPr>
            <a:lvl3pPr marL="914400" indent="0" algn="l" defTabSz="914400" rtl="0" eaLnBrk="1" latinLnBrk="0" hangingPunct="1">
              <a:spcBef>
                <a:spcPts val="600"/>
              </a:spcBef>
              <a:spcAft>
                <a:spcPts val="600"/>
              </a:spcAft>
              <a:buClr>
                <a:srgbClr val="54B948"/>
              </a:buClr>
              <a:buFontTx/>
              <a:buNone/>
              <a:defRPr sz="2000" kern="1200">
                <a:solidFill>
                  <a:srgbClr val="646464"/>
                </a:solidFill>
                <a:latin typeface="Arial" pitchFamily="34" charset="0"/>
                <a:ea typeface="+mn-ea"/>
                <a:cs typeface="Arial" pitchFamily="34" charset="0"/>
              </a:defRPr>
            </a:lvl3pPr>
            <a:lvl4pPr marL="1371600" indent="0" algn="l" defTabSz="914400" rtl="0" eaLnBrk="1" latinLnBrk="0" hangingPunct="1">
              <a:spcBef>
                <a:spcPts val="600"/>
              </a:spcBef>
              <a:spcAft>
                <a:spcPts val="600"/>
              </a:spcAft>
              <a:buClr>
                <a:srgbClr val="54B948"/>
              </a:buClr>
              <a:buFontTx/>
              <a:buNone/>
              <a:defRPr sz="1800" kern="1200">
                <a:solidFill>
                  <a:srgbClr val="646464"/>
                </a:solidFill>
                <a:latin typeface="Arial" pitchFamily="34" charset="0"/>
                <a:ea typeface="+mn-ea"/>
                <a:cs typeface="Arial" pitchFamily="34" charset="0"/>
              </a:defRPr>
            </a:lvl4pPr>
            <a:lvl5pPr marL="1828800" indent="0" algn="l" defTabSz="914400" rtl="0" eaLnBrk="1" latinLnBrk="0" hangingPunct="1">
              <a:spcBef>
                <a:spcPts val="600"/>
              </a:spcBef>
              <a:spcAft>
                <a:spcPts val="600"/>
              </a:spcAft>
              <a:buClr>
                <a:srgbClr val="54B948"/>
              </a:buClr>
              <a:buFontTx/>
              <a:buNone/>
              <a:defRPr sz="1600" kern="1200">
                <a:solidFill>
                  <a:srgbClr val="646464"/>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457200">
              <a:lnSpc>
                <a:spcPct val="90000"/>
              </a:lnSpc>
              <a:spcBef>
                <a:spcPct val="0"/>
              </a:spcBef>
              <a:spcAft>
                <a:spcPct val="0"/>
              </a:spcAft>
              <a:buSzPct val="100000"/>
              <a:defRPr/>
            </a:pPr>
            <a:r>
              <a:rPr lang="en-US" sz="1800" spc="-30" dirty="0">
                <a:latin typeface="+mn-lt"/>
                <a:ea typeface="ＭＳ Ｐゴシック" charset="0"/>
                <a:cs typeface="ＭＳ Ｐゴシック" charset="0"/>
              </a:rPr>
              <a:t>Superior cable management</a:t>
            </a:r>
          </a:p>
        </p:txBody>
      </p:sp>
      <p:pic>
        <p:nvPicPr>
          <p:cNvPr id="33"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360688" y="1183247"/>
            <a:ext cx="1805171" cy="12815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 name="Picture 4"/>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662675" y="1183246"/>
            <a:ext cx="1809751" cy="12464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5" name="Picture 5"/>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525611" y="2963401"/>
            <a:ext cx="1832006" cy="1288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Oval 3"/>
          <p:cNvSpPr/>
          <p:nvPr/>
        </p:nvSpPr>
        <p:spPr>
          <a:xfrm>
            <a:off x="6126011" y="1688911"/>
            <a:ext cx="911116" cy="537381"/>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pPr algn="ctr"/>
            <a:endParaRPr lang="en-US"/>
          </a:p>
        </p:txBody>
      </p:sp>
      <p:sp>
        <p:nvSpPr>
          <p:cNvPr id="36" name="Oval 35"/>
          <p:cNvSpPr/>
          <p:nvPr/>
        </p:nvSpPr>
        <p:spPr>
          <a:xfrm>
            <a:off x="3472793" y="3780146"/>
            <a:ext cx="911116" cy="537381"/>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pPr algn="ctr"/>
            <a:endParaRPr lang="en-US"/>
          </a:p>
        </p:txBody>
      </p:sp>
      <p:sp>
        <p:nvSpPr>
          <p:cNvPr id="37" name="Oval 36"/>
          <p:cNvSpPr/>
          <p:nvPr/>
        </p:nvSpPr>
        <p:spPr>
          <a:xfrm>
            <a:off x="1615141" y="1151530"/>
            <a:ext cx="1327658" cy="537381"/>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pPr algn="ctr"/>
            <a:endParaRPr lang="en-US"/>
          </a:p>
        </p:txBody>
      </p:sp>
    </p:spTree>
    <p:extLst>
      <p:ext uri="{BB962C8B-B14F-4D97-AF65-F5344CB8AC3E}">
        <p14:creationId xmlns:p14="http://schemas.microsoft.com/office/powerpoint/2010/main" val="18125446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21"/>
          </p:nvPr>
        </p:nvSpPr>
        <p:spPr>
          <a:xfrm>
            <a:off x="3286125" y="4810125"/>
            <a:ext cx="2895600" cy="274637"/>
          </a:xfrm>
        </p:spPr>
        <p:txBody>
          <a:bodyPr/>
          <a:lstStyle/>
          <a:p>
            <a:pPr>
              <a:defRPr/>
            </a:pPr>
            <a:r>
              <a:rPr lang="en-US" dirty="0"/>
              <a:t>NCR Confidential</a:t>
            </a:r>
          </a:p>
        </p:txBody>
      </p:sp>
      <p:sp>
        <p:nvSpPr>
          <p:cNvPr id="4" name="Slide Number Placeholder 3"/>
          <p:cNvSpPr>
            <a:spLocks noGrp="1"/>
          </p:cNvSpPr>
          <p:nvPr>
            <p:ph type="sldNum" sz="quarter" idx="23"/>
          </p:nvPr>
        </p:nvSpPr>
        <p:spPr/>
        <p:txBody>
          <a:bodyPr/>
          <a:lstStyle/>
          <a:p>
            <a:pPr>
              <a:defRPr/>
            </a:pPr>
            <a:fld id="{AF65FCDB-D719-CD45-85FF-DF59679126DB}" type="slidenum">
              <a:rPr lang="en-US" smtClean="0"/>
              <a:pPr>
                <a:defRPr/>
              </a:pPr>
              <a:t>21</a:t>
            </a:fld>
            <a:endParaRPr lang="en-US" dirty="0"/>
          </a:p>
        </p:txBody>
      </p:sp>
      <p:pic>
        <p:nvPicPr>
          <p:cNvPr id="2051" name="Picture 3"/>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885129" y="2840930"/>
            <a:ext cx="2857500" cy="20355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47523" y="805939"/>
            <a:ext cx="2932711" cy="18282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256395" y="805938"/>
            <a:ext cx="4044783" cy="40705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itle 5"/>
          <p:cNvSpPr>
            <a:spLocks noGrp="1"/>
          </p:cNvSpPr>
          <p:nvPr>
            <p:ph type="title"/>
          </p:nvPr>
        </p:nvSpPr>
        <p:spPr>
          <a:xfrm>
            <a:off x="628650" y="47625"/>
            <a:ext cx="8229600" cy="857250"/>
          </a:xfrm>
        </p:spPr>
        <p:txBody>
          <a:bodyPr/>
          <a:lstStyle/>
          <a:p>
            <a:r>
              <a:rPr lang="en-US" sz="2800" dirty="0">
                <a:solidFill>
                  <a:schemeClr val="tx1"/>
                </a:solidFill>
              </a:rPr>
              <a:t>Purpose-built for retail</a:t>
            </a:r>
          </a:p>
        </p:txBody>
      </p:sp>
      <p:sp>
        <p:nvSpPr>
          <p:cNvPr id="8" name="Text Placeholder 2"/>
          <p:cNvSpPr txBox="1">
            <a:spLocks/>
          </p:cNvSpPr>
          <p:nvPr/>
        </p:nvSpPr>
        <p:spPr>
          <a:xfrm>
            <a:off x="692275" y="501895"/>
            <a:ext cx="8137624" cy="285749"/>
          </a:xfrm>
          <a:prstGeom prst="rect">
            <a:avLst/>
          </a:prstGeom>
        </p:spPr>
        <p:txBody>
          <a:bodyPr vert="horz" lIns="0" tIns="28575" rIns="57150" bIns="28575" rtlCol="0">
            <a:noAutofit/>
          </a:bodyPr>
          <a:lstStyle>
            <a:lvl1pPr marL="0" indent="0" algn="l" defTabSz="914400" rtl="0" eaLnBrk="1" latinLnBrk="0" hangingPunct="1">
              <a:spcBef>
                <a:spcPts val="600"/>
              </a:spcBef>
              <a:spcAft>
                <a:spcPts val="600"/>
              </a:spcAft>
              <a:buClr>
                <a:srgbClr val="54B948"/>
              </a:buClr>
              <a:buFontTx/>
              <a:buNone/>
              <a:defRPr sz="2400" kern="1200">
                <a:solidFill>
                  <a:srgbClr val="54B948"/>
                </a:solidFill>
                <a:latin typeface="Arial" pitchFamily="34" charset="0"/>
                <a:ea typeface="+mn-ea"/>
                <a:cs typeface="Arial" pitchFamily="34" charset="0"/>
              </a:defRPr>
            </a:lvl1pPr>
            <a:lvl2pPr marL="457200" indent="0" algn="l" defTabSz="914400" rtl="0" eaLnBrk="1" latinLnBrk="0" hangingPunct="1">
              <a:spcBef>
                <a:spcPts val="600"/>
              </a:spcBef>
              <a:spcAft>
                <a:spcPts val="600"/>
              </a:spcAft>
              <a:buClr>
                <a:srgbClr val="54B948"/>
              </a:buClr>
              <a:buFontTx/>
              <a:buNone/>
              <a:defRPr sz="2400" kern="1200">
                <a:solidFill>
                  <a:srgbClr val="646464"/>
                </a:solidFill>
                <a:latin typeface="Arial" pitchFamily="34" charset="0"/>
                <a:ea typeface="+mn-ea"/>
                <a:cs typeface="Arial" pitchFamily="34" charset="0"/>
              </a:defRPr>
            </a:lvl2pPr>
            <a:lvl3pPr marL="914400" indent="0" algn="l" defTabSz="914400" rtl="0" eaLnBrk="1" latinLnBrk="0" hangingPunct="1">
              <a:spcBef>
                <a:spcPts val="600"/>
              </a:spcBef>
              <a:spcAft>
                <a:spcPts val="600"/>
              </a:spcAft>
              <a:buClr>
                <a:srgbClr val="54B948"/>
              </a:buClr>
              <a:buFontTx/>
              <a:buNone/>
              <a:defRPr sz="2000" kern="1200">
                <a:solidFill>
                  <a:srgbClr val="646464"/>
                </a:solidFill>
                <a:latin typeface="Arial" pitchFamily="34" charset="0"/>
                <a:ea typeface="+mn-ea"/>
                <a:cs typeface="Arial" pitchFamily="34" charset="0"/>
              </a:defRPr>
            </a:lvl3pPr>
            <a:lvl4pPr marL="1371600" indent="0" algn="l" defTabSz="914400" rtl="0" eaLnBrk="1" latinLnBrk="0" hangingPunct="1">
              <a:spcBef>
                <a:spcPts val="600"/>
              </a:spcBef>
              <a:spcAft>
                <a:spcPts val="600"/>
              </a:spcAft>
              <a:buClr>
                <a:srgbClr val="54B948"/>
              </a:buClr>
              <a:buFontTx/>
              <a:buNone/>
              <a:defRPr sz="1800" kern="1200">
                <a:solidFill>
                  <a:srgbClr val="646464"/>
                </a:solidFill>
                <a:latin typeface="Arial" pitchFamily="34" charset="0"/>
                <a:ea typeface="+mn-ea"/>
                <a:cs typeface="Arial" pitchFamily="34" charset="0"/>
              </a:defRPr>
            </a:lvl4pPr>
            <a:lvl5pPr marL="1828800" indent="0" algn="l" defTabSz="914400" rtl="0" eaLnBrk="1" latinLnBrk="0" hangingPunct="1">
              <a:spcBef>
                <a:spcPts val="600"/>
              </a:spcBef>
              <a:spcAft>
                <a:spcPts val="600"/>
              </a:spcAft>
              <a:buClr>
                <a:srgbClr val="54B948"/>
              </a:buClr>
              <a:buFontTx/>
              <a:buNone/>
              <a:defRPr sz="1600" kern="1200">
                <a:solidFill>
                  <a:srgbClr val="646464"/>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457200">
              <a:lnSpc>
                <a:spcPct val="90000"/>
              </a:lnSpc>
              <a:spcBef>
                <a:spcPct val="0"/>
              </a:spcBef>
              <a:spcAft>
                <a:spcPct val="0"/>
              </a:spcAft>
              <a:buSzPct val="100000"/>
              <a:defRPr/>
            </a:pPr>
            <a:r>
              <a:rPr lang="en-US" sz="1800" spc="-30" dirty="0">
                <a:latin typeface="+mn-lt"/>
                <a:ea typeface="ＭＳ Ｐゴシック" charset="0"/>
                <a:cs typeface="ＭＳ Ｐゴシック" charset="0"/>
              </a:rPr>
              <a:t>Water resistant</a:t>
            </a:r>
          </a:p>
        </p:txBody>
      </p:sp>
    </p:spTree>
    <p:extLst>
      <p:ext uri="{BB962C8B-B14F-4D97-AF65-F5344CB8AC3E}">
        <p14:creationId xmlns:p14="http://schemas.microsoft.com/office/powerpoint/2010/main" val="424303993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857750" y="904875"/>
            <a:ext cx="3762375" cy="3401311"/>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pPr algn="ctr"/>
            <a:endParaRPr lang="en-US"/>
          </a:p>
        </p:txBody>
      </p:sp>
      <p:sp>
        <p:nvSpPr>
          <p:cNvPr id="4" name="Rectangle 3"/>
          <p:cNvSpPr/>
          <p:nvPr/>
        </p:nvSpPr>
        <p:spPr>
          <a:xfrm>
            <a:off x="799114" y="904875"/>
            <a:ext cx="3915761" cy="3401311"/>
          </a:xfrm>
          <a:prstGeom prst="rect">
            <a:avLst/>
          </a:prstGeom>
          <a:solidFill>
            <a:srgbClr val="54B948"/>
          </a:solidFill>
        </p:spPr>
        <p:style>
          <a:lnRef idx="1">
            <a:schemeClr val="accent1"/>
          </a:lnRef>
          <a:fillRef idx="3">
            <a:schemeClr val="accent1"/>
          </a:fillRef>
          <a:effectRef idx="2">
            <a:schemeClr val="accent1"/>
          </a:effectRef>
          <a:fontRef idx="minor">
            <a:schemeClr val="lt1"/>
          </a:fontRef>
        </p:style>
        <p:txBody>
          <a:bodyPr lIns="57150" tIns="28575" rIns="57150" bIns="28575" rtlCol="0" anchor="ctr"/>
          <a:lstStyle/>
          <a:p>
            <a:pPr marL="285750" indent="-285750" algn="ctr">
              <a:buFont typeface="Arial" panose="020B0604020202020204" pitchFamily="34" charset="0"/>
              <a:buChar char="•"/>
            </a:pPr>
            <a:endParaRPr lang="en-US"/>
          </a:p>
        </p:txBody>
      </p:sp>
      <p:sp>
        <p:nvSpPr>
          <p:cNvPr id="31746" name="Rectangle 2"/>
          <p:cNvSpPr>
            <a:spLocks noGrp="1" noChangeArrowheads="1"/>
          </p:cNvSpPr>
          <p:nvPr>
            <p:ph type="title"/>
          </p:nvPr>
        </p:nvSpPr>
        <p:spPr>
          <a:xfrm>
            <a:off x="799114" y="95250"/>
            <a:ext cx="8021638" cy="685800"/>
          </a:xfrm>
        </p:spPr>
        <p:txBody>
          <a:bodyPr>
            <a:normAutofit fontScale="90000"/>
          </a:bodyPr>
          <a:lstStyle/>
          <a:p>
            <a:pPr>
              <a:lnSpc>
                <a:spcPct val="90000"/>
              </a:lnSpc>
              <a:spcBef>
                <a:spcPts val="0"/>
              </a:spcBef>
              <a:defRPr/>
            </a:pPr>
            <a:r>
              <a:rPr lang="en-US" sz="3100" b="0" dirty="0"/>
              <a:t>Enhanced security features</a:t>
            </a:r>
            <a:br>
              <a:rPr lang="en-US" sz="2400" dirty="0">
                <a:ea typeface="+mn-ea"/>
                <a:cs typeface="+mn-cs"/>
              </a:rPr>
            </a:br>
            <a:r>
              <a:rPr lang="en-US" sz="2000" spc="-30" dirty="0">
                <a:solidFill>
                  <a:srgbClr val="54B948"/>
                </a:solidFill>
                <a:latin typeface="+mn-lt"/>
                <a:cs typeface="ＭＳ Ｐゴシック" charset="0"/>
              </a:rPr>
              <a:t>Protect your customer data </a:t>
            </a:r>
          </a:p>
        </p:txBody>
      </p:sp>
      <p:sp>
        <p:nvSpPr>
          <p:cNvPr id="2" name="Rectangle 1"/>
          <p:cNvSpPr/>
          <p:nvPr/>
        </p:nvSpPr>
        <p:spPr>
          <a:xfrm>
            <a:off x="727513" y="904876"/>
            <a:ext cx="3844487" cy="2508379"/>
          </a:xfrm>
          <a:prstGeom prst="rect">
            <a:avLst/>
          </a:prstGeom>
        </p:spPr>
        <p:txBody>
          <a:bodyPr wrap="square" lIns="91440" tIns="45720" rIns="91440" bIns="45720">
            <a:spAutoFit/>
          </a:bodyPr>
          <a:lstStyle/>
          <a:p>
            <a:pPr marL="147836" indent="-147836">
              <a:buFont typeface="Arial" panose="020B0604020202020204" pitchFamily="34" charset="0"/>
              <a:buChar char="•"/>
            </a:pPr>
            <a:r>
              <a:rPr lang="en-US" sz="1300" b="1" dirty="0">
                <a:solidFill>
                  <a:schemeClr val="bg1"/>
                </a:solidFill>
                <a:latin typeface="+mj-lt"/>
                <a:ea typeface="R Frutiger Roman"/>
                <a:cs typeface="R Frutiger Roman"/>
              </a:rPr>
              <a:t>Encrypted MSR </a:t>
            </a:r>
            <a:r>
              <a:rPr lang="en-US" sz="1300" dirty="0">
                <a:solidFill>
                  <a:schemeClr val="bg1"/>
                </a:solidFill>
                <a:latin typeface="+mj-lt"/>
                <a:ea typeface="R Frutiger Roman"/>
                <a:cs typeface="R Frutiger Roman"/>
              </a:rPr>
              <a:t>- ensures no card data passes to software application in human readable format</a:t>
            </a:r>
          </a:p>
          <a:p>
            <a:pPr marL="147836" indent="-147836">
              <a:buFont typeface="Arial" panose="020B0604020202020204" pitchFamily="34" charset="0"/>
              <a:buChar char="•"/>
            </a:pPr>
            <a:endParaRPr lang="en-US" sz="600" dirty="0">
              <a:solidFill>
                <a:schemeClr val="bg1"/>
              </a:solidFill>
              <a:latin typeface="+mj-lt"/>
            </a:endParaRPr>
          </a:p>
          <a:p>
            <a:pPr marL="147836" indent="-147836">
              <a:buFont typeface="Arial" panose="020B0604020202020204" pitchFamily="34" charset="0"/>
              <a:buChar char="•"/>
            </a:pPr>
            <a:r>
              <a:rPr lang="en-US" sz="1300" b="1" dirty="0">
                <a:solidFill>
                  <a:schemeClr val="bg1"/>
                </a:solidFill>
                <a:latin typeface="+mj-lt"/>
                <a:ea typeface="R Frutiger Roman"/>
                <a:cs typeface="R Frutiger Roman"/>
              </a:rPr>
              <a:t>Biometric Fingerprint Reader </a:t>
            </a:r>
            <a:r>
              <a:rPr lang="en-US" sz="1300" dirty="0">
                <a:solidFill>
                  <a:schemeClr val="bg1"/>
                </a:solidFill>
                <a:latin typeface="+mj-lt"/>
                <a:ea typeface="R Frutiger Roman"/>
                <a:cs typeface="R Frutiger Roman"/>
              </a:rPr>
              <a:t>(</a:t>
            </a:r>
            <a:r>
              <a:rPr lang="en-US" sz="1300" dirty="0" err="1">
                <a:solidFill>
                  <a:schemeClr val="bg1"/>
                </a:solidFill>
                <a:latin typeface="+mj-lt"/>
                <a:ea typeface="R Frutiger Roman"/>
                <a:cs typeface="R Frutiger Roman"/>
              </a:rPr>
              <a:t>DigitalPersona</a:t>
            </a:r>
            <a:r>
              <a:rPr lang="en-US" sz="1300" dirty="0">
                <a:solidFill>
                  <a:schemeClr val="bg1"/>
                </a:solidFill>
                <a:latin typeface="+mj-lt"/>
                <a:ea typeface="R Frutiger Roman"/>
                <a:cs typeface="R Frutiger Roman"/>
              </a:rPr>
              <a:t>) - ensures secure authentication (no passwords) </a:t>
            </a:r>
          </a:p>
          <a:p>
            <a:pPr marL="147836" indent="-147836">
              <a:buFont typeface="Arial" panose="020B0604020202020204" pitchFamily="34" charset="0"/>
              <a:buChar char="•"/>
            </a:pPr>
            <a:endParaRPr lang="en-US" sz="800" dirty="0">
              <a:solidFill>
                <a:schemeClr val="bg1"/>
              </a:solidFill>
              <a:latin typeface="+mj-lt"/>
              <a:ea typeface="R Frutiger Roman"/>
              <a:cs typeface="R Frutiger Roman"/>
            </a:endParaRPr>
          </a:p>
          <a:p>
            <a:pPr marL="147836" indent="-147836">
              <a:buFont typeface="Arial" panose="020B0604020202020204" pitchFamily="34" charset="0"/>
              <a:buChar char="•"/>
            </a:pPr>
            <a:r>
              <a:rPr lang="en-US" sz="1300" b="1" dirty="0">
                <a:solidFill>
                  <a:schemeClr val="bg1"/>
                </a:solidFill>
                <a:latin typeface="+mj-lt"/>
                <a:ea typeface="R Frutiger Roman"/>
                <a:cs typeface="R Frutiger Roman"/>
              </a:rPr>
              <a:t>Trusted Platform Module (TPM) - </a:t>
            </a:r>
            <a:r>
              <a:rPr lang="en-US" sz="1300" dirty="0">
                <a:solidFill>
                  <a:schemeClr val="bg1"/>
                </a:solidFill>
                <a:latin typeface="+mj-lt"/>
                <a:ea typeface="R Frutiger Roman"/>
                <a:cs typeface="R Frutiger Roman"/>
              </a:rPr>
              <a:t>is an optional security chip that facilitates cryptographic keys for software authentication</a:t>
            </a:r>
          </a:p>
          <a:p>
            <a:pPr marL="147836" indent="-147836">
              <a:buFont typeface="Arial" panose="020B0604020202020204" pitchFamily="34" charset="0"/>
              <a:buChar char="•"/>
            </a:pPr>
            <a:endParaRPr lang="en-US" sz="1300" b="1" dirty="0">
              <a:solidFill>
                <a:schemeClr val="bg1"/>
              </a:solidFill>
              <a:latin typeface="+mj-lt"/>
              <a:ea typeface="R Frutiger Roman"/>
              <a:cs typeface="R Frutiger Roman"/>
            </a:endParaRPr>
          </a:p>
          <a:p>
            <a:pPr marL="0" lvl="1"/>
            <a:endParaRPr lang="en-US" sz="1300" dirty="0">
              <a:solidFill>
                <a:schemeClr val="bg1"/>
              </a:solidFill>
              <a:latin typeface="+mj-lt"/>
              <a:cs typeface="Arial" charset="0"/>
            </a:endParaRPr>
          </a:p>
        </p:txBody>
      </p:sp>
      <p:sp>
        <p:nvSpPr>
          <p:cNvPr id="3" name="AutoShape 2" descr="data:image/jpeg;base64,/9j/4AAQSkZJRgABAQAAAQABAAD/2wCEAAkGBhQQEBQQEhIQEBQPEBUPFA8PEBAVDw8QFBAVFBQQFBQXHSYeFxkjGRUUHy8gIycpLCwsFR4xNTAqNSYrLCkBCQoKDgwOGg8PGiwkHxwsLCwsLCwpKSwpLCwsKSwsLCkpLCwpLCwsLCwsLCwsLCwsLiwsKSksLCwsLCosKSksKf/AABEIAKoBDAMBIgACEQEDEQH/xAAbAAABBQEBAAAAAAAAAAAAAAACAAEDBAUGB//EAEYQAAEDAgIFCAcFBgQHAQAAAAEAAgMEERIhBTFBUWEGEyIycZGhsRRCUnKBwdEHFWKCkiMzQ1Oi8GOTsuEWZHODhKPCVP/EABoBAAMBAQEBAAAAAAAAAAAAAAACAwEEBQb/xAAxEQACAQMCBAMHBAMBAAAAAAAAAQIDERIxQQQTIVFhkbEUIjJxgaHwBcHR4UJSYjP/2gAMAwEAAhEDEQA/AOPfpKFhwl87HDW2SAA/0vPkji0vD/NcPy38CAoHNlw4aiEVLBqkjsXtG8Wz8lQl0G19zTvDra4pOjK3vt42X16lPY860TpIayN/Vnp3fhlBYe9wt4qy/RWIXdTtkb7cQa9ve2689ljcw4XBzSNhuCjp618Zux7mHe1xae8Kiqy3Qcvszr5tC0xNnRlh+LVVk5Iwu6kjm9tiFQh5YVTcjKZBumayQf1C6tR8r2n97TRH8URfE7wuPBNlB/EhcZrQrz8ipB1Hsf23aVm1OgJo+tG629uY8F00GnqZ3rTwH8QD2D4tz8Fo08+P93PFLwDgHfpdYplTpy0YrqTjqjzp0RGRBHApsK9MkoGv6MrYwT/Ma5vjZcFXOYZHYWFjA4hpbmCAbYs96WdOMNWPCrmUQEQaphG0+t3goxTbnNPxTRgnox2yvhRBqsCjPD9TfqjbQO3eLfqrxpi5FYNRtapn0pb1ha+edtSdkN1eNFiuRHhThqtChefVeexrvojbo9/sP/Q76KqpC5FUMSLVoR6JldkI5Dt6jtSJ2h5dsbhbeWj5rXBLcXIyy1DhWi7Rr9oA7Xs+qB1BbW6Mfnb8kjgu4ykZ7moMCvOp2jW9v5Q4qxo/mmyNL43zMDhj2AMvmcr6teZ2Lnkorca5lc0rcWg5nC4jeB7Thhb3usvbKXkvTxjoMjHu5ki34RdQ1rI4c3ughttkLQ7uOa4vaKcnZI27PJqfkhM/Z+lrneNreK0YOQR9ckdrmN8BiK6mv5W0rP4z5TnlEw273WCwavl7H/Dp78ZpCf6W2809/A3qFHyPgZ1i0n87vMjyVuHQcI6kJd2MH0XOVHLWd3V5uMf4cbQe91ysyp0zNJ15ZHcHPdbu1JbvZG2O2mfFFk7mY8tTnAu/SLnwVU8oYgeiWa9eANHjn4Lj6SkklcGRtc9x1NYLnt4dq2/uaGkGKrfzkmsUkLrn/uPGrsHeld90ajo9HVzp783JHZo6T+alLG7bF5wi/eqtRysp43YSXzka5IwGsvuaNy5XS3KOScYBaKJuTYI8mAcba1j4kjTHNim5RNHWjdGfap3kD/LfcH4ELQbpKOa13xSEajLeCdvY/Vf8yxHaEeN3j9FA7Rrhs7iPmopzXj80TtBnS1AcG2kYZY9gmAuPdmbdh8O1Zz9ExSH9k/A4/wAKbb7rtvisuF00JuwyR+6XC/bbIqx9+uOUscUvF0eF36mWVo8Ql0kgwezGqNFyR9ZjhxAu3vCgwLYo+ULGjoumj/A8ieLs9V7R8StCm01TSG00TB+NoJafiLOHcuuE6chW5LY5bCkAu7ZyXpZ24opHD3XB7R8DmFSqOQb/AFJI38DdrvFVUabE5y3Och0pKxpa2WRrSCC0POGxFtRyVRgI1FblRyTqGa4nHi2zh4LPfo97dbXC28Eeap7OpdV9maqi2K4k9poPEZHwRtha7quwnc8XHePolzRTYOCx8KNkJ9O5usZbxm0/EJRk8FLFK5uo/Df9VbpafnjhY1xedTGAnEddgNYWw4dJ9XYxzN3k3pOogjtDVQQh5xFkhbcuta5u0ro6fTOk3dSspT7ssDT5BedSQuaS0ggjItIIIO4g6lq6C0WZDidkxvWO/wDCOKvPhqdspKP1imRcmtzt3Vml729LjudgqYS79IN1FLpfSMZ/a6QbFwdKfINVvRHKqGlcGtYxoGRsBc8SdZPavRKd0NZBm1j2vGogEdo3LxeIrvh2s6McXviv7Fyb3fmeRaY0pNPC5kmkY52izubxyXc4Zi12jNcVI48F23K3kq6CowMDnNeeiACT7vFc9VRNgJbI13OD+G4YQ3di2nsC9elGlKmnB9H16JL0JwqO9tWZMFI+Q2a0m2s7BxJOQRSUzGdeTEfZiAPe85dwKlqax8gsTZo1Mbk0fAZKqI064Zs6MghUgdSNo/E7pHvdl4KOWd7us423bO7UjLEJiKf2ZBkaD+VVUY2xekTBjGhga12HogWAJFict6yZJS43JJO8nNTspHO1AnsBPkrsHJmok6sMh4lth4pHRhBaJG5GOUNl11L9nNU8FxaxjW6y5wy7bIfuejpzaWZ1U8fwKRuV9zn7PBc7nSWjX0GUrnNUmj3yuDI2OkcdTWNJd3BdFHyTipgH10wjOsUsJD6h/AkZN8Vd+/3tbgiiFFF7ERYyV/vzPz7gTxVEaYjjvYwsJzLmh80zjvdI7WVzSqN6dPUdIeo03IWmKjgNLEdZaLzScXPP+6xPueQnpENJzOJ13E7zbNXqnlAHahNJ7xDG9wuqxqqh/UhsODHHzyU84rRfuNZjR6DbtcTwA+WtSnR0IyIHxcAfEhVn6Mq35EPtuvYdwUX/AAzPtaP6fqouq9om28TXbysiPWoiP+nUzD/UHJ/v6kd1o6uPsdDIPENXKhTN4kgYthSxpT2YrUex0gkpH9WowHdLA9viwuCcaJa89CamkvsE0YPdJYrmpBmQMwDleyYN4Kqp1V2YmMToJuTEgzMBI9prSR+plwmPJxop3THE0h+HACOGWed87/BYrHOY4lrnMN9bXEHwWizTlSGgc9I4XOUhxjUPaurRjLeArUtpEUEWA3a+RhtrsQcs9YWtS8pZWCxkZKN0jSD+oKnDpiQuGKOF9z/LDTu9WyYVTT1oLcWPPk4HzXZCKf8Aj9mLJX1Ohp+WbPWxx8Wuxs+vgFrwcoGPaLGOW7r26OLK3qm29cA+iE0scUTHAyPDP2gyDnOAGY2ZotP6GNJKIS/EQ3GHNuAQ7MZOzB4KM8VK1iToxlo7M7mobSuJxwsbnrLHNH6mi3iqw5PUkvU/9czHeF7rjBpCZjujKdhs4ncN6nOnH/xYo3/iLR5hVi3bo2vuTdCa0f3Ook5DR7JJG+/Hl3qBvIkhwLJ2XvkbEEH4KtHVBlOyqsY2SyOiaIZ+mHMAJu0HIZhFHyjB1VUreErA8d6rGdR/DO/0X9knzl38v4udJBoiqIDZXUlY0ZAVLcTgNwkFnjvV37nszB6GWAf/AJawYc9uGRp81i0Onm+tVhx/DDBh/qzWiOUQA6IM3Y+CPyBXJUjWv0t9Lr90iLqSX41/Bzel+TUjCXMiqANfT5p3iw/Jdz9mOknc1gd6pIsdixJNOzOaSKF5aMi5tVcC/FXvs9lLpZLsLCXklhNy24va41pOKcqnDSVRaeP9srnJrY2eXuM4ebe5jn9DEx2EkEZi42ZLjKTkDJLdxfE3PWXEkldd9o5IazDZpxNs53VabazwXHs0vJG2xradu8Mjxu8knAupHh48tpP5XFblsXYfs1BNnTs/K0n5rXg+zKmaOlLK7fhbYeS5f/i9rNdXPId0bGxjvVOp5Xh3VhfL+KaQuHibLokuLm//AE8kv6NSqPv6etjs5uTWjoetYnc+VoP6b3QhlGzqUzDl1nNNtV9bl5zNymmzDOZgB/lMF+8LOqa58knTlkfmdtgldGa+Ocn9f2OmFGT1PTdI8rIabou5uI2BwMZd9iLhc7W/aU52UTPzSknuY1c0dJiWQyTMLzgY0azkxgYL3O4A960INOxsgkY2nGNzmFj8IBa0XxC+z1fFbHh42vYok47XHm01V1DS1z5XNeeoGYY+y2WSGLR8pFi8sbbq841jf0sCqSaYlNuiB23PmVF95TbHBuXqgD5Kjo9k/Ior+BrwaAj1uOI/hY9x73E+SlfBBH6n+Y9jfC4XNTTyO60jz2ucVXMFza5U3RntEpfuzp3aYiZqMDfdxOPgPmoJOVDPbcdXVjHm5y56SmANtaHm+ClKjU8Bk0bruVTd0x/PG3yaVA/lQD6kn+efk1ZBahspOjPubdF1k8dv3Q/UVK+qZb903WNvBSt0FLbqRjtliH/0pX6Ff0riAWsc6iHs9rikU/8Ar0Esij6a3+W1HHU3vaK+EXNtg3lSnRZGt1OP/Ij+TkUMWC9pKcYmlh/a3yPYnUv+vQVpbIhkrhiPQGvepPSiWizPWO07mppYmBx/aw69nOH5IjO3ARzgNnA5NftBCrGa/wBvQxx8PUeF7sQ6IGY28VepaKZ0ckzcAZE4Bzi4ZFxsBbWVmw1LcQzPWHqnf2oo9KYWuaC/DLbELN6QacQ271eNVLSQkot6IvtqCM8Yy3ApV1WJAHSOxk4rufm4nFtJzWX6U32SfecPkFWkecI4OcO+xVZ8Yo26XMjROooZqJsNQJmYpXRtERs42PNkDCRk04sJudgIXPTRmM26TSQDZ7SCWnMHiFDM1xdliyAGQOwBWtMV0tVLzsjXYubZH6xyjYGA3Od8r/Fc/Obbajr8/sUUbPUjdV42CN18LXF4ANgHOADnW1XIA7lLPyflZA2pwHmXuwNltYF2eXgc+BVJtI72St6LT1UKdlLdnNRm4Ba3ERdxDXE6wC5xA/EVSLnK3ub62egSePwsxte8p2sI2O7lq3a7rwsvvjeWHwy8E4o4dvPM7DC/6LtcZLqS5uzQoNOyMpX0oxYJJWSk3cLFgIsBfbfwC7X7J33e+5OvbmSbFc9o/QFNKCefqRb/AJeOxO4HGus5JU7abKO5xOBc91rkbBlkAuDimnSnFLq/D87E5yUlY1ftLonmnxhrrC2eE2+K895IaVFI6WV8Ye2WPmxi13xB2VxYtOo8F7Pp6qDqQ5i+EHXuK8q04/nWhrySGXDM8mX12GpcX6dLm0eVNdExXLl9Fuc611M2llOE+kCVgjLnXHNkOLzgtbKwHxWM+Yu6xKlqKQ4iACc9e9QGld7Ll6vvRbsn9zqio9w24OJ7SrTJWiTKw6R+az3QuGx3cVIQRIdfrHVwKbnuP+P2GxT3LHPDelfiqvOjd5JudH9hUdZPUXE1xEzmHPLv2jXMa1mWEtOLEd+VvFURI7PIHI7eCifMMuzcd5SZKM8xq47SpSmu4KLQzpT7PimknN+qUsXEd6J5N9nfwXPLrv8AnkOQmc+yUvSPwlSYTuHekIzbUoSXizbohM/AoDMNysOiPsoTCfZ81Fp935G3RDFADbjxH0VmOnaSc+tca+5Tw6Hwi8k0MeWq5c7PgFI00jNb5piPZAY3vzKnGCj8SQOd9CmKZu/zU1LRBzgGjFnqAcVZdp6FmcVLFn60pc8g9hTO5X1Fjhc2IHICJjWjinU6a2Qvvsnj5MTOz5pwvnd4DR/UVZj5N4biSWnjuNReCbjPUAuem0nK/ryPd2uKibIb3VFUjtExxluzoo6SmYSXVGOwP7qHachme1CJ6Uao5pPecxo8FiGUnZrzNtqcKymxHDxZtGti9WniHvOc5FHpC4taFmYOUY+OtYwRXVlUSF5aNSSvc4k49Z2Bo+Sge++t571T5wITLwVPaEvxgqdtC0Wj2j3lMWDf4qrjKkijutVbJ2URsbbjjXYC+a0NH0GNwxC2eoIaaIDId61qGncTdmQ9t2r4b10qGMbyf8Eak9karg2NozDQBYDUr1DFI6x/dNvcFw6Z4tYdXa7uRUGj2t6Wb3/zH6x7o1N8+KsMaQdZXnzqLRGQijqdJaIi9DLyHueGW5x0r8RsdZAIF/gvLa/Imzj8fqF6pWuPoTvcPmF5FXyZqX6Rk8rvcarHqjIqyMV8VjwKrma3rnvTaQPS7QqZdwXXWr4zasXjC6LvpZ9s96mOkDYnGDiAFiBfj5eKysXBOHqPtb/Lm8tF41u8MPa1Nz7NrGfA2VMPCfGNy32lvdBgi4XxEC7XCxtkd+f1Tc3ERk4i52jYFWa8f7JOIO5ZzL6peRlvFlj0Fp1PafjZKTRjsiM8thCrEJwcsiRbPIpXKD1j5M33u476Jw1hw+Cjcyw18VMyreNTj8UZ0k49ZrHdrVGUaT7r6fwzbyKrm/iTZ+0Vb9IiPWjtxYU2CE+s8cCAVF0ls15teo2XgzOxpJ2kbkQeuNWKsTGFHzW8ob7ylzgVU0hSVrAjuAqxlSBTqr2MxLPPBLnSoAnxJ+Z3MsTY+KV1DjSxreYZYnxJY1XxpY0c4MSxziu05yCyg9atCMgurhal5CTVka2j6bEc8+GxddRUnRXPaKjzXYaPbkunianTockY5O4oIrKwIc1I6JHEvLlO/U6FCxuVEV6Nw/wz/pBXjekGZle4CO9M4f4Z/wBJXjOk4uke0o/TKuLmvEytHQ5XSTrEdio84r2lxa3aVmY03ETfMfUvD4SXnEucUWJK4UebLuPZEuIJWChSzRzO6CxLZMSVFjKcTLOZELMk51ISoOcTZIzezCxKZk2NREJrpHVkbiifEmUOJPdLzbhiIPATGQoQErqWTGsPdEgxJroyCxJiT41FdK6MwsSYk+JR3SutzCxJiTYkF0rozMsHiSxIMSa6zM2xIHLc0ecgufBW3QvyC7uCl7zI1V0Os0ZsXU0D1x+jJl01FKumsznpo3gbhDGM1HDJkp2jNcDlY6UjqqVt4PyHyK8f0rH03e8fNex6NF4R7p+a8k00y0j/AHj5qPAytOYtZdEcNp9lgPe+RWFddHyjb0fiFzN1Xin749H4Q8SfEo7pXXNkVsSYksSC6a6MgsSYkrqO6V1uYWDsmQ3SuluAWNLnEN0lmTNsHdMgSujILD3SumskluA90rpkkXAe6V0yV0XAe6V0N0royNsEldCkjILBJIbJ7LLgOFr0jsgsprVpUxyC7+D6SZKpob2jZl1FBMuKpJbFdHQVK76quci6M6+llV5j1z9NV5K4yvG9cEos6Ez0HQ77xDtI8V5Xygylf7xXf6D0gOZ16n27wF5xylm/bP8AePmpcHBqpIWtLojkeUXUP97QuWK6TS7sTSOC590JVOMi8l8hqD90jSTliGy4ep0DpXTWSRcB0kySy4DpXTJLbgOmTJ1lwEkmSRcCVMXqPEldGYWDxpYkIbdGIStWTAYlMjwgbUxeNyPmwGASwpjIhLkZIA7JXCBPiWZBYLFwSxngmxJXRl4hYISnetGnOQWaAFoU+oLs4VvInPQuxvV+nr8Kyw4DWe5ONKBnVAB36z3lelmkupzuNzqaepkcL2DG+3IcI+A1nuVj75gi673TH2WdFnfrPguGm0m52sk9pVd0xKjKrDY1Unuel0n2rmBrmwxNYTaxytbbfbfiuf0pywfUyOkfhJcb6guSukVJVIQeSSuO6afRmrV1YcDawNtiyHSu3oXSIMS5q9fmO5SEMUEZDwQF3BMXISSuRyKpBFyWJCnWXbAdJNhT2WgNdK6fPgldYA10k+SWFHUBk6WFKyAJm0e0kBOQ1vFHNSOa3ETlkM7qqWcR4p5PDokKuu5I6o3ZKN0t03NcQlzXEKTlJjWQ2JNdSsp76i34kBF6EfaZ+sIUJvRBdEF0rqx6A7ew/nakaB+4fBzfqt5c+zDJdyuldSuo3j1T3XUbmEawR2hK1Jao26YrpXTWRNYSsTbAYFWBUm1lFzVtZSxgKsZOArVyQvJSURlKHMpucFidrgjvusoGxFSCK2splOTMaQznHegsVLjaOKE1G4JXbdmgiMpYE/O3QkJbrYB8kOJMQhKRyNsFiSxILpXS5G2CuldDdK6y4BpWQpwVtwEldEOxOQN/wC0Bg9Hnw+JTAHYCOKExncVuT2MJHVQLSDY33jMWOwqHGFEkoOo3qOo2JC8cU1+KBJLkbYkH95q1DHudGb7HnMd6opJ4TUXewrVzScyUamDtYGnyUWKX2XfFn+yqNeRqJHYVYjnd7Tu8roVRS3fmJjYna5+2PwIUNU92o5A+rcp5Hm2s96ruKKk+mN2bFbg4kQlO8oUTVzJPuOIvTYknJljbQFpsIUoZuCrucd5Q3XUppbE7XJ3Ru3+ajMBTxvO896sg5JklIxtopmA/2UPMHcrgKIhbykwyZR5o7imwncVbKElTdNG5Fa5T4uCsAomhChfc25WDLp/RirkQzVgBWjQUtRHOxntoSpm6P3lWSUIKqqMFsLmwBRAbviE76S4sD3BXYWjCTYX37Vl1c7r2xOtuubLamEFawRuysct57U3O21ZdiCTWgXmN2fQvYlMvFDziBJLkbY//2Q=="/>
          <p:cNvSpPr>
            <a:spLocks noChangeAspect="1" noChangeArrowheads="1"/>
          </p:cNvSpPr>
          <p:nvPr/>
        </p:nvSpPr>
        <p:spPr bwMode="auto">
          <a:xfrm>
            <a:off x="63500" y="-32385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Slide Number Placeholder 7"/>
          <p:cNvSpPr txBox="1">
            <a:spLocks/>
          </p:cNvSpPr>
          <p:nvPr/>
        </p:nvSpPr>
        <p:spPr>
          <a:xfrm>
            <a:off x="6753324" y="4869656"/>
            <a:ext cx="780852" cy="273844"/>
          </a:xfrm>
          <a:prstGeom prst="rect">
            <a:avLst/>
          </a:prstGeom>
        </p:spPr>
        <p:txBody>
          <a:bodyPr lIns="57150" tIns="28575" rIns="57150" bIns="28575"/>
          <a:lstStyle>
            <a:defPPr>
              <a:defRPr lang="en-US"/>
            </a:defPPr>
            <a:lvl1pPr marL="0" algn="l" defTabSz="1306220" rtl="0" eaLnBrk="1" latinLnBrk="0" hangingPunct="1">
              <a:defRPr sz="2600" kern="1200">
                <a:solidFill>
                  <a:schemeClr val="tx1"/>
                </a:solidFill>
                <a:latin typeface="+mn-lt"/>
                <a:ea typeface="+mn-ea"/>
                <a:cs typeface="+mn-cs"/>
              </a:defRPr>
            </a:lvl1pPr>
            <a:lvl2pPr marL="653110" algn="l" defTabSz="1306220" rtl="0" eaLnBrk="1" latinLnBrk="0" hangingPunct="1">
              <a:defRPr sz="2600" kern="1200">
                <a:solidFill>
                  <a:schemeClr val="tx1"/>
                </a:solidFill>
                <a:latin typeface="+mn-lt"/>
                <a:ea typeface="+mn-ea"/>
                <a:cs typeface="+mn-cs"/>
              </a:defRPr>
            </a:lvl2pPr>
            <a:lvl3pPr marL="1306220" algn="l" defTabSz="1306220" rtl="0" eaLnBrk="1" latinLnBrk="0" hangingPunct="1">
              <a:defRPr sz="2600" kern="1200">
                <a:solidFill>
                  <a:schemeClr val="tx1"/>
                </a:solidFill>
                <a:latin typeface="+mn-lt"/>
                <a:ea typeface="+mn-ea"/>
                <a:cs typeface="+mn-cs"/>
              </a:defRPr>
            </a:lvl3pPr>
            <a:lvl4pPr marL="1959331" algn="l" defTabSz="1306220" rtl="0" eaLnBrk="1" latinLnBrk="0" hangingPunct="1">
              <a:defRPr sz="2600" kern="1200">
                <a:solidFill>
                  <a:schemeClr val="tx1"/>
                </a:solidFill>
                <a:latin typeface="+mn-lt"/>
                <a:ea typeface="+mn-ea"/>
                <a:cs typeface="+mn-cs"/>
              </a:defRPr>
            </a:lvl4pPr>
            <a:lvl5pPr marL="2612441" algn="l" defTabSz="1306220" rtl="0" eaLnBrk="1" latinLnBrk="0" hangingPunct="1">
              <a:defRPr sz="2600" kern="1200">
                <a:solidFill>
                  <a:schemeClr val="tx1"/>
                </a:solidFill>
                <a:latin typeface="+mn-lt"/>
                <a:ea typeface="+mn-ea"/>
                <a:cs typeface="+mn-cs"/>
              </a:defRPr>
            </a:lvl5pPr>
            <a:lvl6pPr marL="3265551" algn="l" defTabSz="1306220" rtl="0" eaLnBrk="1" latinLnBrk="0" hangingPunct="1">
              <a:defRPr sz="2600" kern="1200">
                <a:solidFill>
                  <a:schemeClr val="tx1"/>
                </a:solidFill>
                <a:latin typeface="+mn-lt"/>
                <a:ea typeface="+mn-ea"/>
                <a:cs typeface="+mn-cs"/>
              </a:defRPr>
            </a:lvl6pPr>
            <a:lvl7pPr marL="3918661" algn="l" defTabSz="1306220" rtl="0" eaLnBrk="1" latinLnBrk="0" hangingPunct="1">
              <a:defRPr sz="2600" kern="1200">
                <a:solidFill>
                  <a:schemeClr val="tx1"/>
                </a:solidFill>
                <a:latin typeface="+mn-lt"/>
                <a:ea typeface="+mn-ea"/>
                <a:cs typeface="+mn-cs"/>
              </a:defRPr>
            </a:lvl7pPr>
            <a:lvl8pPr marL="4571771" algn="l" defTabSz="1306220" rtl="0" eaLnBrk="1" latinLnBrk="0" hangingPunct="1">
              <a:defRPr sz="2600" kern="1200">
                <a:solidFill>
                  <a:schemeClr val="tx1"/>
                </a:solidFill>
                <a:latin typeface="+mn-lt"/>
                <a:ea typeface="+mn-ea"/>
                <a:cs typeface="+mn-cs"/>
              </a:defRPr>
            </a:lvl8pPr>
            <a:lvl9pPr marL="5224882" algn="l" defTabSz="1306220" rtl="0" eaLnBrk="1" latinLnBrk="0" hangingPunct="1">
              <a:defRPr sz="2600" kern="1200">
                <a:solidFill>
                  <a:schemeClr val="tx1"/>
                </a:solidFill>
                <a:latin typeface="+mn-lt"/>
                <a:ea typeface="+mn-ea"/>
                <a:cs typeface="+mn-cs"/>
              </a:defRPr>
            </a:lvl9pPr>
          </a:lstStyle>
          <a:p>
            <a:pPr algn="ctr"/>
            <a:fld id="{2A35049D-DB52-454A-B8E6-A59A17E9EA13}" type="slidenum">
              <a:rPr lang="en-US" sz="800"/>
              <a:pPr algn="ctr"/>
              <a:t>22</a:t>
            </a:fld>
            <a:r>
              <a:rPr lang="en-US" sz="800" dirty="0"/>
              <a:t> </a:t>
            </a:r>
          </a:p>
        </p:txBody>
      </p:sp>
      <p:sp>
        <p:nvSpPr>
          <p:cNvPr id="9" name="Footer Placeholder 4"/>
          <p:cNvSpPr>
            <a:spLocks noGrp="1"/>
          </p:cNvSpPr>
          <p:nvPr/>
        </p:nvSpPr>
        <p:spPr>
          <a:xfrm>
            <a:off x="3230808" y="4869656"/>
            <a:ext cx="2895203" cy="273844"/>
          </a:xfrm>
          <a:prstGeom prst="rect">
            <a:avLst/>
          </a:prstGeom>
        </p:spPr>
        <p:txBody>
          <a:bodyPr lIns="57150" tIns="28575" rIns="57150" bIns="28575" anchor="ctr" anchorCtr="0"/>
          <a:lstStyle>
            <a:defPPr>
              <a:defRPr lang="en-US"/>
            </a:defPPr>
            <a:lvl1pPr marL="0" algn="ctr" defTabSz="1306220" rtl="0" eaLnBrk="1" latinLnBrk="0" hangingPunct="1">
              <a:defRPr sz="1400" b="1" kern="1200">
                <a:solidFill>
                  <a:srgbClr val="54B948"/>
                </a:solidFill>
                <a:latin typeface="Arial" pitchFamily="34" charset="0"/>
                <a:ea typeface="+mn-ea"/>
                <a:cs typeface="Arial" pitchFamily="34" charset="0"/>
              </a:defRPr>
            </a:lvl1pPr>
            <a:lvl2pPr marL="653110" algn="l" defTabSz="1306220" rtl="0" eaLnBrk="1" latinLnBrk="0" hangingPunct="1">
              <a:defRPr sz="2600" kern="1200">
                <a:solidFill>
                  <a:schemeClr val="tx1"/>
                </a:solidFill>
                <a:latin typeface="+mn-lt"/>
                <a:ea typeface="+mn-ea"/>
                <a:cs typeface="+mn-cs"/>
              </a:defRPr>
            </a:lvl2pPr>
            <a:lvl3pPr marL="1306220" algn="l" defTabSz="1306220" rtl="0" eaLnBrk="1" latinLnBrk="0" hangingPunct="1">
              <a:defRPr sz="2600" kern="1200">
                <a:solidFill>
                  <a:schemeClr val="tx1"/>
                </a:solidFill>
                <a:latin typeface="+mn-lt"/>
                <a:ea typeface="+mn-ea"/>
                <a:cs typeface="+mn-cs"/>
              </a:defRPr>
            </a:lvl3pPr>
            <a:lvl4pPr marL="1959331" algn="l" defTabSz="1306220" rtl="0" eaLnBrk="1" latinLnBrk="0" hangingPunct="1">
              <a:defRPr sz="2600" kern="1200">
                <a:solidFill>
                  <a:schemeClr val="tx1"/>
                </a:solidFill>
                <a:latin typeface="+mn-lt"/>
                <a:ea typeface="+mn-ea"/>
                <a:cs typeface="+mn-cs"/>
              </a:defRPr>
            </a:lvl4pPr>
            <a:lvl5pPr marL="2612441" algn="l" defTabSz="1306220" rtl="0" eaLnBrk="1" latinLnBrk="0" hangingPunct="1">
              <a:defRPr sz="2600" kern="1200">
                <a:solidFill>
                  <a:schemeClr val="tx1"/>
                </a:solidFill>
                <a:latin typeface="+mn-lt"/>
                <a:ea typeface="+mn-ea"/>
                <a:cs typeface="+mn-cs"/>
              </a:defRPr>
            </a:lvl5pPr>
            <a:lvl6pPr marL="3265551" algn="l" defTabSz="1306220" rtl="0" eaLnBrk="1" latinLnBrk="0" hangingPunct="1">
              <a:defRPr sz="2600" kern="1200">
                <a:solidFill>
                  <a:schemeClr val="tx1"/>
                </a:solidFill>
                <a:latin typeface="+mn-lt"/>
                <a:ea typeface="+mn-ea"/>
                <a:cs typeface="+mn-cs"/>
              </a:defRPr>
            </a:lvl6pPr>
            <a:lvl7pPr marL="3918661" algn="l" defTabSz="1306220" rtl="0" eaLnBrk="1" latinLnBrk="0" hangingPunct="1">
              <a:defRPr sz="2600" kern="1200">
                <a:solidFill>
                  <a:schemeClr val="tx1"/>
                </a:solidFill>
                <a:latin typeface="+mn-lt"/>
                <a:ea typeface="+mn-ea"/>
                <a:cs typeface="+mn-cs"/>
              </a:defRPr>
            </a:lvl7pPr>
            <a:lvl8pPr marL="4571771" algn="l" defTabSz="1306220" rtl="0" eaLnBrk="1" latinLnBrk="0" hangingPunct="1">
              <a:defRPr sz="2600" kern="1200">
                <a:solidFill>
                  <a:schemeClr val="tx1"/>
                </a:solidFill>
                <a:latin typeface="+mn-lt"/>
                <a:ea typeface="+mn-ea"/>
                <a:cs typeface="+mn-cs"/>
              </a:defRPr>
            </a:lvl8pPr>
            <a:lvl9pPr marL="5224882" algn="l" defTabSz="1306220" rtl="0" eaLnBrk="1" latinLnBrk="0" hangingPunct="1">
              <a:defRPr sz="2600" kern="1200">
                <a:solidFill>
                  <a:schemeClr val="tx1"/>
                </a:solidFill>
                <a:latin typeface="+mn-lt"/>
                <a:ea typeface="+mn-ea"/>
                <a:cs typeface="+mn-cs"/>
              </a:defRPr>
            </a:lvl9pPr>
          </a:lstStyle>
          <a:p>
            <a:r>
              <a:rPr lang="en-US" dirty="0">
                <a:solidFill>
                  <a:schemeClr val="bg1">
                    <a:lumMod val="50000"/>
                  </a:schemeClr>
                </a:solidFill>
              </a:rPr>
              <a:t>NCR Confidential</a:t>
            </a:r>
          </a:p>
        </p:txBody>
      </p:sp>
      <p:pic>
        <p:nvPicPr>
          <p:cNvPr id="10" name="Picture 10"/>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238750" y="952500"/>
            <a:ext cx="2703867" cy="24433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3"/>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151977" y="2947477"/>
            <a:ext cx="1438706" cy="8966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descr="https://encrypted-tbn1.gstatic.com/images?q=tbn:ANd9GcTG7Z96RDiBK2d8RaNed8BkKcd7X-EnqP4gYM30mWKxqqlq2BIEnQ"/>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256852" y="3327203"/>
            <a:ext cx="1041209" cy="7146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2378262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741654" y="20819"/>
            <a:ext cx="8069263" cy="428625"/>
          </a:xfrm>
        </p:spPr>
        <p:txBody>
          <a:bodyPr>
            <a:noAutofit/>
          </a:bodyPr>
          <a:lstStyle/>
          <a:p>
            <a:pPr algn="l" eaLnBrk="1" hangingPunct="1"/>
            <a:r>
              <a:rPr lang="en-US" sz="2800" b="0" dirty="0">
                <a:solidFill>
                  <a:schemeClr val="tx1"/>
                </a:solidFill>
              </a:rPr>
              <a:t>Advanced systems management  </a:t>
            </a:r>
          </a:p>
        </p:txBody>
      </p:sp>
      <p:sp>
        <p:nvSpPr>
          <p:cNvPr id="6" name="Text Placeholder 2"/>
          <p:cNvSpPr txBox="1">
            <a:spLocks/>
          </p:cNvSpPr>
          <p:nvPr/>
        </p:nvSpPr>
        <p:spPr>
          <a:xfrm>
            <a:off x="775007" y="479590"/>
            <a:ext cx="7393186" cy="354807"/>
          </a:xfrm>
          <a:prstGeom prst="rect">
            <a:avLst/>
          </a:prstGeom>
        </p:spPr>
        <p:txBody>
          <a:bodyPr vert="horz" lIns="0" tIns="28575" rIns="57150" bIns="28575" rtlCol="0">
            <a:noAutofit/>
          </a:bodyPr>
          <a:lstStyle>
            <a:lvl1pPr marL="0" indent="0" algn="l" defTabSz="914400" rtl="0" eaLnBrk="1" latinLnBrk="0" hangingPunct="1">
              <a:spcBef>
                <a:spcPts val="600"/>
              </a:spcBef>
              <a:spcAft>
                <a:spcPts val="600"/>
              </a:spcAft>
              <a:buClr>
                <a:srgbClr val="54B948"/>
              </a:buClr>
              <a:buFontTx/>
              <a:buNone/>
              <a:defRPr sz="2400" kern="1200">
                <a:solidFill>
                  <a:srgbClr val="54B948"/>
                </a:solidFill>
                <a:latin typeface="Arial" pitchFamily="34" charset="0"/>
                <a:ea typeface="+mn-ea"/>
                <a:cs typeface="Arial" pitchFamily="34" charset="0"/>
              </a:defRPr>
            </a:lvl1pPr>
            <a:lvl2pPr marL="457200" indent="0" algn="l" defTabSz="914400" rtl="0" eaLnBrk="1" latinLnBrk="0" hangingPunct="1">
              <a:spcBef>
                <a:spcPts val="600"/>
              </a:spcBef>
              <a:spcAft>
                <a:spcPts val="600"/>
              </a:spcAft>
              <a:buClr>
                <a:srgbClr val="54B948"/>
              </a:buClr>
              <a:buFontTx/>
              <a:buNone/>
              <a:defRPr sz="2400" kern="1200">
                <a:solidFill>
                  <a:srgbClr val="646464"/>
                </a:solidFill>
                <a:latin typeface="Arial" pitchFamily="34" charset="0"/>
                <a:ea typeface="+mn-ea"/>
                <a:cs typeface="Arial" pitchFamily="34" charset="0"/>
              </a:defRPr>
            </a:lvl2pPr>
            <a:lvl3pPr marL="914400" indent="0" algn="l" defTabSz="914400" rtl="0" eaLnBrk="1" latinLnBrk="0" hangingPunct="1">
              <a:spcBef>
                <a:spcPts val="600"/>
              </a:spcBef>
              <a:spcAft>
                <a:spcPts val="600"/>
              </a:spcAft>
              <a:buClr>
                <a:srgbClr val="54B948"/>
              </a:buClr>
              <a:buFontTx/>
              <a:buNone/>
              <a:defRPr sz="2000" kern="1200">
                <a:solidFill>
                  <a:srgbClr val="646464"/>
                </a:solidFill>
                <a:latin typeface="Arial" pitchFamily="34" charset="0"/>
                <a:ea typeface="+mn-ea"/>
                <a:cs typeface="Arial" pitchFamily="34" charset="0"/>
              </a:defRPr>
            </a:lvl3pPr>
            <a:lvl4pPr marL="1371600" indent="0" algn="l" defTabSz="914400" rtl="0" eaLnBrk="1" latinLnBrk="0" hangingPunct="1">
              <a:spcBef>
                <a:spcPts val="600"/>
              </a:spcBef>
              <a:spcAft>
                <a:spcPts val="600"/>
              </a:spcAft>
              <a:buClr>
                <a:srgbClr val="54B948"/>
              </a:buClr>
              <a:buFontTx/>
              <a:buNone/>
              <a:defRPr sz="1800" kern="1200">
                <a:solidFill>
                  <a:srgbClr val="646464"/>
                </a:solidFill>
                <a:latin typeface="Arial" pitchFamily="34" charset="0"/>
                <a:ea typeface="+mn-ea"/>
                <a:cs typeface="Arial" pitchFamily="34" charset="0"/>
              </a:defRPr>
            </a:lvl4pPr>
            <a:lvl5pPr marL="1828800" indent="0" algn="l" defTabSz="914400" rtl="0" eaLnBrk="1" latinLnBrk="0" hangingPunct="1">
              <a:spcBef>
                <a:spcPts val="600"/>
              </a:spcBef>
              <a:spcAft>
                <a:spcPts val="600"/>
              </a:spcAft>
              <a:buClr>
                <a:srgbClr val="54B948"/>
              </a:buClr>
              <a:buFontTx/>
              <a:buNone/>
              <a:defRPr sz="1600" kern="1200">
                <a:solidFill>
                  <a:srgbClr val="646464"/>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800" spc="-30" dirty="0">
                <a:latin typeface="+mn-lt"/>
                <a:ea typeface="ＭＳ Ｐゴシック" charset="0"/>
                <a:cs typeface="ＭＳ Ｐゴシック" charset="0"/>
              </a:rPr>
              <a:t>Designed to maximize system up-time</a:t>
            </a:r>
          </a:p>
        </p:txBody>
      </p:sp>
      <p:sp>
        <p:nvSpPr>
          <p:cNvPr id="9" name="Slide Number Placeholder 7"/>
          <p:cNvSpPr txBox="1">
            <a:spLocks/>
          </p:cNvSpPr>
          <p:nvPr/>
        </p:nvSpPr>
        <p:spPr>
          <a:xfrm>
            <a:off x="8324949" y="4869656"/>
            <a:ext cx="780852" cy="273844"/>
          </a:xfrm>
          <a:prstGeom prst="rect">
            <a:avLst/>
          </a:prstGeom>
        </p:spPr>
        <p:txBody>
          <a:bodyPr lIns="57150" tIns="28575" rIns="57150" bIns="28575"/>
          <a:lstStyle>
            <a:defPPr>
              <a:defRPr lang="en-US"/>
            </a:defPPr>
            <a:lvl1pPr marL="0" algn="l" defTabSz="1306220" rtl="0" eaLnBrk="1" latinLnBrk="0" hangingPunct="1">
              <a:defRPr sz="2600" kern="1200">
                <a:solidFill>
                  <a:schemeClr val="tx1"/>
                </a:solidFill>
                <a:latin typeface="+mn-lt"/>
                <a:ea typeface="+mn-ea"/>
                <a:cs typeface="+mn-cs"/>
              </a:defRPr>
            </a:lvl1pPr>
            <a:lvl2pPr marL="653110" algn="l" defTabSz="1306220" rtl="0" eaLnBrk="1" latinLnBrk="0" hangingPunct="1">
              <a:defRPr sz="2600" kern="1200">
                <a:solidFill>
                  <a:schemeClr val="tx1"/>
                </a:solidFill>
                <a:latin typeface="+mn-lt"/>
                <a:ea typeface="+mn-ea"/>
                <a:cs typeface="+mn-cs"/>
              </a:defRPr>
            </a:lvl2pPr>
            <a:lvl3pPr marL="1306220" algn="l" defTabSz="1306220" rtl="0" eaLnBrk="1" latinLnBrk="0" hangingPunct="1">
              <a:defRPr sz="2600" kern="1200">
                <a:solidFill>
                  <a:schemeClr val="tx1"/>
                </a:solidFill>
                <a:latin typeface="+mn-lt"/>
                <a:ea typeface="+mn-ea"/>
                <a:cs typeface="+mn-cs"/>
              </a:defRPr>
            </a:lvl3pPr>
            <a:lvl4pPr marL="1959331" algn="l" defTabSz="1306220" rtl="0" eaLnBrk="1" latinLnBrk="0" hangingPunct="1">
              <a:defRPr sz="2600" kern="1200">
                <a:solidFill>
                  <a:schemeClr val="tx1"/>
                </a:solidFill>
                <a:latin typeface="+mn-lt"/>
                <a:ea typeface="+mn-ea"/>
                <a:cs typeface="+mn-cs"/>
              </a:defRPr>
            </a:lvl4pPr>
            <a:lvl5pPr marL="2612441" algn="l" defTabSz="1306220" rtl="0" eaLnBrk="1" latinLnBrk="0" hangingPunct="1">
              <a:defRPr sz="2600" kern="1200">
                <a:solidFill>
                  <a:schemeClr val="tx1"/>
                </a:solidFill>
                <a:latin typeface="+mn-lt"/>
                <a:ea typeface="+mn-ea"/>
                <a:cs typeface="+mn-cs"/>
              </a:defRPr>
            </a:lvl5pPr>
            <a:lvl6pPr marL="3265551" algn="l" defTabSz="1306220" rtl="0" eaLnBrk="1" latinLnBrk="0" hangingPunct="1">
              <a:defRPr sz="2600" kern="1200">
                <a:solidFill>
                  <a:schemeClr val="tx1"/>
                </a:solidFill>
                <a:latin typeface="+mn-lt"/>
                <a:ea typeface="+mn-ea"/>
                <a:cs typeface="+mn-cs"/>
              </a:defRPr>
            </a:lvl6pPr>
            <a:lvl7pPr marL="3918661" algn="l" defTabSz="1306220" rtl="0" eaLnBrk="1" latinLnBrk="0" hangingPunct="1">
              <a:defRPr sz="2600" kern="1200">
                <a:solidFill>
                  <a:schemeClr val="tx1"/>
                </a:solidFill>
                <a:latin typeface="+mn-lt"/>
                <a:ea typeface="+mn-ea"/>
                <a:cs typeface="+mn-cs"/>
              </a:defRPr>
            </a:lvl7pPr>
            <a:lvl8pPr marL="4571771" algn="l" defTabSz="1306220" rtl="0" eaLnBrk="1" latinLnBrk="0" hangingPunct="1">
              <a:defRPr sz="2600" kern="1200">
                <a:solidFill>
                  <a:schemeClr val="tx1"/>
                </a:solidFill>
                <a:latin typeface="+mn-lt"/>
                <a:ea typeface="+mn-ea"/>
                <a:cs typeface="+mn-cs"/>
              </a:defRPr>
            </a:lvl8pPr>
            <a:lvl9pPr marL="5224882" algn="l" defTabSz="1306220" rtl="0" eaLnBrk="1" latinLnBrk="0" hangingPunct="1">
              <a:defRPr sz="2600" kern="1200">
                <a:solidFill>
                  <a:schemeClr val="tx1"/>
                </a:solidFill>
                <a:latin typeface="+mn-lt"/>
                <a:ea typeface="+mn-ea"/>
                <a:cs typeface="+mn-cs"/>
              </a:defRPr>
            </a:lvl9pPr>
          </a:lstStyle>
          <a:p>
            <a:pPr algn="ctr"/>
            <a:fld id="{2A35049D-DB52-454A-B8E6-A59A17E9EA13}" type="slidenum">
              <a:rPr lang="en-US" sz="800"/>
              <a:pPr algn="ctr"/>
              <a:t>23</a:t>
            </a:fld>
            <a:endParaRPr lang="en-US" sz="800" dirty="0"/>
          </a:p>
        </p:txBody>
      </p:sp>
      <p:sp>
        <p:nvSpPr>
          <p:cNvPr id="10" name="Footer Placeholder 4"/>
          <p:cNvSpPr>
            <a:spLocks noGrp="1"/>
          </p:cNvSpPr>
          <p:nvPr/>
        </p:nvSpPr>
        <p:spPr>
          <a:xfrm>
            <a:off x="3230808" y="4869656"/>
            <a:ext cx="2895203" cy="273844"/>
          </a:xfrm>
          <a:prstGeom prst="rect">
            <a:avLst/>
          </a:prstGeom>
        </p:spPr>
        <p:txBody>
          <a:bodyPr lIns="57150" tIns="28575" rIns="57150" bIns="28575" anchor="ctr" anchorCtr="0"/>
          <a:lstStyle>
            <a:defPPr>
              <a:defRPr lang="en-US"/>
            </a:defPPr>
            <a:lvl1pPr marL="0" algn="ctr" defTabSz="1306220" rtl="0" eaLnBrk="1" latinLnBrk="0" hangingPunct="1">
              <a:defRPr sz="1400" b="1" kern="1200">
                <a:solidFill>
                  <a:srgbClr val="54B948"/>
                </a:solidFill>
                <a:latin typeface="Arial" pitchFamily="34" charset="0"/>
                <a:ea typeface="+mn-ea"/>
                <a:cs typeface="Arial" pitchFamily="34" charset="0"/>
              </a:defRPr>
            </a:lvl1pPr>
            <a:lvl2pPr marL="653110" algn="l" defTabSz="1306220" rtl="0" eaLnBrk="1" latinLnBrk="0" hangingPunct="1">
              <a:defRPr sz="2600" kern="1200">
                <a:solidFill>
                  <a:schemeClr val="tx1"/>
                </a:solidFill>
                <a:latin typeface="+mn-lt"/>
                <a:ea typeface="+mn-ea"/>
                <a:cs typeface="+mn-cs"/>
              </a:defRPr>
            </a:lvl2pPr>
            <a:lvl3pPr marL="1306220" algn="l" defTabSz="1306220" rtl="0" eaLnBrk="1" latinLnBrk="0" hangingPunct="1">
              <a:defRPr sz="2600" kern="1200">
                <a:solidFill>
                  <a:schemeClr val="tx1"/>
                </a:solidFill>
                <a:latin typeface="+mn-lt"/>
                <a:ea typeface="+mn-ea"/>
                <a:cs typeface="+mn-cs"/>
              </a:defRPr>
            </a:lvl3pPr>
            <a:lvl4pPr marL="1959331" algn="l" defTabSz="1306220" rtl="0" eaLnBrk="1" latinLnBrk="0" hangingPunct="1">
              <a:defRPr sz="2600" kern="1200">
                <a:solidFill>
                  <a:schemeClr val="tx1"/>
                </a:solidFill>
                <a:latin typeface="+mn-lt"/>
                <a:ea typeface="+mn-ea"/>
                <a:cs typeface="+mn-cs"/>
              </a:defRPr>
            </a:lvl4pPr>
            <a:lvl5pPr marL="2612441" algn="l" defTabSz="1306220" rtl="0" eaLnBrk="1" latinLnBrk="0" hangingPunct="1">
              <a:defRPr sz="2600" kern="1200">
                <a:solidFill>
                  <a:schemeClr val="tx1"/>
                </a:solidFill>
                <a:latin typeface="+mn-lt"/>
                <a:ea typeface="+mn-ea"/>
                <a:cs typeface="+mn-cs"/>
              </a:defRPr>
            </a:lvl5pPr>
            <a:lvl6pPr marL="3265551" algn="l" defTabSz="1306220" rtl="0" eaLnBrk="1" latinLnBrk="0" hangingPunct="1">
              <a:defRPr sz="2600" kern="1200">
                <a:solidFill>
                  <a:schemeClr val="tx1"/>
                </a:solidFill>
                <a:latin typeface="+mn-lt"/>
                <a:ea typeface="+mn-ea"/>
                <a:cs typeface="+mn-cs"/>
              </a:defRPr>
            </a:lvl6pPr>
            <a:lvl7pPr marL="3918661" algn="l" defTabSz="1306220" rtl="0" eaLnBrk="1" latinLnBrk="0" hangingPunct="1">
              <a:defRPr sz="2600" kern="1200">
                <a:solidFill>
                  <a:schemeClr val="tx1"/>
                </a:solidFill>
                <a:latin typeface="+mn-lt"/>
                <a:ea typeface="+mn-ea"/>
                <a:cs typeface="+mn-cs"/>
              </a:defRPr>
            </a:lvl7pPr>
            <a:lvl8pPr marL="4571771" algn="l" defTabSz="1306220" rtl="0" eaLnBrk="1" latinLnBrk="0" hangingPunct="1">
              <a:defRPr sz="2600" kern="1200">
                <a:solidFill>
                  <a:schemeClr val="tx1"/>
                </a:solidFill>
                <a:latin typeface="+mn-lt"/>
                <a:ea typeface="+mn-ea"/>
                <a:cs typeface="+mn-cs"/>
              </a:defRPr>
            </a:lvl8pPr>
            <a:lvl9pPr marL="5224882" algn="l" defTabSz="1306220" rtl="0" eaLnBrk="1" latinLnBrk="0" hangingPunct="1">
              <a:defRPr sz="2600" kern="1200">
                <a:solidFill>
                  <a:schemeClr val="tx1"/>
                </a:solidFill>
                <a:latin typeface="+mn-lt"/>
                <a:ea typeface="+mn-ea"/>
                <a:cs typeface="+mn-cs"/>
              </a:defRPr>
            </a:lvl9pPr>
          </a:lstStyle>
          <a:p>
            <a:r>
              <a:rPr lang="en-US" dirty="0">
                <a:solidFill>
                  <a:schemeClr val="bg1">
                    <a:lumMod val="50000"/>
                  </a:schemeClr>
                </a:solidFill>
              </a:rPr>
              <a:t>NCR Confidential</a:t>
            </a:r>
          </a:p>
        </p:txBody>
      </p:sp>
      <p:sp>
        <p:nvSpPr>
          <p:cNvPr id="15" name="Rectangle 14"/>
          <p:cNvSpPr/>
          <p:nvPr/>
        </p:nvSpPr>
        <p:spPr>
          <a:xfrm>
            <a:off x="7000875" y="972570"/>
            <a:ext cx="2000250" cy="1702860"/>
          </a:xfrm>
          <a:prstGeom prst="rect">
            <a:avLst/>
          </a:prstGeom>
          <a:noFill/>
          <a:ln w="3175">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endParaRPr lang="en-US"/>
          </a:p>
        </p:txBody>
      </p:sp>
      <p:sp>
        <p:nvSpPr>
          <p:cNvPr id="19" name="Rectangle 18"/>
          <p:cNvSpPr/>
          <p:nvPr/>
        </p:nvSpPr>
        <p:spPr>
          <a:xfrm>
            <a:off x="7000875" y="2744281"/>
            <a:ext cx="2003678" cy="1735654"/>
          </a:xfrm>
          <a:prstGeom prst="rect">
            <a:avLst/>
          </a:prstGeom>
          <a:solidFill>
            <a:srgbClr val="54B948"/>
          </a:solidFill>
          <a:effectLst/>
        </p:spPr>
        <p:style>
          <a:lnRef idx="1">
            <a:schemeClr val="accent1"/>
          </a:lnRef>
          <a:fillRef idx="3">
            <a:schemeClr val="accent1"/>
          </a:fillRef>
          <a:effectRef idx="2">
            <a:schemeClr val="accent1"/>
          </a:effectRef>
          <a:fontRef idx="minor">
            <a:schemeClr val="lt1"/>
          </a:fontRef>
        </p:style>
        <p:txBody>
          <a:bodyPr lIns="57150" tIns="28575" rIns="57150" bIns="28575" rtlCol="0" anchor="ctr"/>
          <a:lstStyle/>
          <a:p>
            <a:pPr lvl="0"/>
            <a:r>
              <a:rPr lang="en-US" sz="1300" b="1" dirty="0"/>
              <a:t>NCR Odometers </a:t>
            </a:r>
          </a:p>
          <a:p>
            <a:r>
              <a:rPr lang="en-US" sz="1300" dirty="0"/>
              <a:t>Used by NCR Services to track terminal usage for preventive/timely actions:</a:t>
            </a:r>
          </a:p>
          <a:p>
            <a:pPr marL="214313" indent="-214313">
              <a:buFont typeface="Arial" panose="020B0604020202020204" pitchFamily="34" charset="0"/>
              <a:buChar char="•"/>
            </a:pPr>
            <a:r>
              <a:rPr lang="en-US" sz="1300" dirty="0"/>
              <a:t>System up time</a:t>
            </a:r>
          </a:p>
          <a:p>
            <a:pPr marL="214313" indent="-214313">
              <a:buFont typeface="Arial" panose="020B0604020202020204" pitchFamily="34" charset="0"/>
              <a:buChar char="•"/>
            </a:pPr>
            <a:r>
              <a:rPr lang="en-US" sz="1300" dirty="0"/>
              <a:t>Display on time</a:t>
            </a:r>
          </a:p>
          <a:p>
            <a:pPr marL="214313" indent="-214313">
              <a:buFont typeface="Arial" panose="020B0604020202020204" pitchFamily="34" charset="0"/>
              <a:buChar char="•"/>
            </a:pPr>
            <a:r>
              <a:rPr lang="en-US" sz="1300" dirty="0"/>
              <a:t>MSR reads/errors</a:t>
            </a:r>
          </a:p>
          <a:p>
            <a:pPr marL="214313" indent="-214313">
              <a:buFont typeface="Arial" panose="020B0604020202020204" pitchFamily="34" charset="0"/>
              <a:buChar char="•"/>
            </a:pPr>
            <a:r>
              <a:rPr lang="en-US" sz="1300" dirty="0"/>
              <a:t>CPU throttle time</a:t>
            </a:r>
          </a:p>
        </p:txBody>
      </p:sp>
      <p:sp>
        <p:nvSpPr>
          <p:cNvPr id="20" name="Rectangle 19"/>
          <p:cNvSpPr/>
          <p:nvPr/>
        </p:nvSpPr>
        <p:spPr>
          <a:xfrm>
            <a:off x="4905375" y="981367"/>
            <a:ext cx="2000250" cy="1702860"/>
          </a:xfrm>
          <a:prstGeom prst="rect">
            <a:avLst/>
          </a:prstGeom>
          <a:solidFill>
            <a:srgbClr val="54B948"/>
          </a:solidFill>
          <a:effectLst/>
        </p:spPr>
        <p:style>
          <a:lnRef idx="1">
            <a:schemeClr val="accent1"/>
          </a:lnRef>
          <a:fillRef idx="3">
            <a:schemeClr val="accent1"/>
          </a:fillRef>
          <a:effectRef idx="2">
            <a:schemeClr val="accent1"/>
          </a:effectRef>
          <a:fontRef idx="minor">
            <a:schemeClr val="lt1"/>
          </a:fontRef>
        </p:style>
        <p:txBody>
          <a:bodyPr lIns="57150" tIns="28575" rIns="57150" bIns="28575" rtlCol="0" anchor="ctr"/>
          <a:lstStyle/>
          <a:p>
            <a:pPr lvl="0"/>
            <a:r>
              <a:rPr lang="en-US" sz="1300" b="1" dirty="0"/>
              <a:t>NCR  Diagnostic LED </a:t>
            </a:r>
          </a:p>
          <a:p>
            <a:pPr lvl="0"/>
            <a:r>
              <a:rPr lang="en-US" sz="1300" dirty="0"/>
              <a:t>Assist with problem analysis reducing repair time.</a:t>
            </a:r>
          </a:p>
        </p:txBody>
      </p:sp>
      <p:sp>
        <p:nvSpPr>
          <p:cNvPr id="21" name="Rectangle 20"/>
          <p:cNvSpPr/>
          <p:nvPr/>
        </p:nvSpPr>
        <p:spPr>
          <a:xfrm>
            <a:off x="2809875" y="2744281"/>
            <a:ext cx="2000250" cy="1735654"/>
          </a:xfrm>
          <a:prstGeom prst="rect">
            <a:avLst/>
          </a:prstGeom>
          <a:solidFill>
            <a:srgbClr val="54B948"/>
          </a:solidFill>
          <a:effectLst/>
        </p:spPr>
        <p:style>
          <a:lnRef idx="1">
            <a:schemeClr val="accent1"/>
          </a:lnRef>
          <a:fillRef idx="3">
            <a:schemeClr val="accent1"/>
          </a:fillRef>
          <a:effectRef idx="2">
            <a:schemeClr val="accent1"/>
          </a:effectRef>
          <a:fontRef idx="minor">
            <a:schemeClr val="lt1"/>
          </a:fontRef>
        </p:style>
        <p:txBody>
          <a:bodyPr lIns="57150" tIns="28575" rIns="57150" bIns="28575" rtlCol="0" anchor="ctr"/>
          <a:lstStyle/>
          <a:p>
            <a:r>
              <a:rPr lang="en-US" sz="1300" b="1" dirty="0">
                <a:solidFill>
                  <a:schemeClr val="bg1"/>
                </a:solidFill>
              </a:rPr>
              <a:t>Advanced Remote Management</a:t>
            </a:r>
          </a:p>
          <a:p>
            <a:endParaRPr lang="en-US" sz="500" b="1" dirty="0">
              <a:solidFill>
                <a:schemeClr val="bg1"/>
              </a:solidFill>
            </a:endParaRPr>
          </a:p>
          <a:p>
            <a:pPr marL="108149" indent="-108149">
              <a:buFont typeface="Arial" pitchFamily="34" charset="0"/>
              <a:buChar char="•"/>
            </a:pPr>
            <a:r>
              <a:rPr lang="en-US" sz="1300" dirty="0">
                <a:solidFill>
                  <a:schemeClr val="bg1"/>
                </a:solidFill>
              </a:rPr>
              <a:t>Intel® AMT </a:t>
            </a:r>
          </a:p>
          <a:p>
            <a:pPr marL="108149" indent="-108149">
              <a:buFont typeface="Arial" pitchFamily="34" charset="0"/>
              <a:buChar char="•"/>
            </a:pPr>
            <a:r>
              <a:rPr lang="en-US" sz="1300" dirty="0">
                <a:solidFill>
                  <a:schemeClr val="bg1"/>
                </a:solidFill>
              </a:rPr>
              <a:t>Remote KVM – (keyboard/video/mouse)</a:t>
            </a:r>
          </a:p>
          <a:p>
            <a:r>
              <a:rPr lang="en-US" sz="1300" dirty="0">
                <a:solidFill>
                  <a:schemeClr val="bg1"/>
                </a:solidFill>
              </a:rPr>
              <a:t>   with Intel® Core™ i5 </a:t>
            </a:r>
            <a:r>
              <a:rPr lang="en-US" sz="1300" dirty="0" err="1">
                <a:solidFill>
                  <a:schemeClr val="bg1"/>
                </a:solidFill>
              </a:rPr>
              <a:t>vPro</a:t>
            </a:r>
            <a:r>
              <a:rPr lang="en-US" sz="1300" dirty="0">
                <a:solidFill>
                  <a:schemeClr val="bg1"/>
                </a:solidFill>
              </a:rPr>
              <a:t> </a:t>
            </a:r>
          </a:p>
          <a:p>
            <a:r>
              <a:rPr lang="en-US" sz="1300" dirty="0">
                <a:solidFill>
                  <a:schemeClr val="bg1"/>
                </a:solidFill>
              </a:rPr>
              <a:t>   processor</a:t>
            </a:r>
          </a:p>
        </p:txBody>
      </p:sp>
      <p:sp>
        <p:nvSpPr>
          <p:cNvPr id="23" name="Rectangle 22"/>
          <p:cNvSpPr/>
          <p:nvPr/>
        </p:nvSpPr>
        <p:spPr>
          <a:xfrm>
            <a:off x="2809875" y="972571"/>
            <a:ext cx="2000250" cy="1702860"/>
          </a:xfrm>
          <a:prstGeom prst="rect">
            <a:avLst/>
          </a:prstGeom>
          <a:noFill/>
          <a:ln w="3175">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endParaRPr lang="en-US"/>
          </a:p>
        </p:txBody>
      </p:sp>
      <p:sp>
        <p:nvSpPr>
          <p:cNvPr id="24" name="Rectangle 23"/>
          <p:cNvSpPr/>
          <p:nvPr/>
        </p:nvSpPr>
        <p:spPr>
          <a:xfrm>
            <a:off x="714375" y="981367"/>
            <a:ext cx="2000250" cy="1702860"/>
          </a:xfrm>
          <a:prstGeom prst="rect">
            <a:avLst/>
          </a:prstGeom>
          <a:solidFill>
            <a:srgbClr val="54B948"/>
          </a:solidFill>
          <a:effectLst/>
        </p:spPr>
        <p:style>
          <a:lnRef idx="1">
            <a:schemeClr val="accent1"/>
          </a:lnRef>
          <a:fillRef idx="3">
            <a:schemeClr val="accent1"/>
          </a:fillRef>
          <a:effectRef idx="2">
            <a:schemeClr val="accent1"/>
          </a:effectRef>
          <a:fontRef idx="minor">
            <a:schemeClr val="lt1"/>
          </a:fontRef>
        </p:style>
        <p:txBody>
          <a:bodyPr lIns="57150" tIns="28575" rIns="57150" bIns="28575" rtlCol="0" anchor="ctr"/>
          <a:lstStyle/>
          <a:p>
            <a:pPr lvl="0"/>
            <a:r>
              <a:rPr lang="en-US" sz="1300" b="1" dirty="0"/>
              <a:t>NCR Image Recovery </a:t>
            </a:r>
          </a:p>
          <a:p>
            <a:pPr lvl="0"/>
            <a:r>
              <a:rPr lang="en-US" sz="1300" dirty="0"/>
              <a:t>Allows a terminal to restore a stored back-up image in seconds reducing down time due to software corruption</a:t>
            </a:r>
          </a:p>
        </p:txBody>
      </p:sp>
      <p:sp>
        <p:nvSpPr>
          <p:cNvPr id="25" name="Rectangle 24"/>
          <p:cNvSpPr/>
          <p:nvPr/>
        </p:nvSpPr>
        <p:spPr>
          <a:xfrm>
            <a:off x="714375" y="2753077"/>
            <a:ext cx="2000250" cy="1726942"/>
          </a:xfrm>
          <a:prstGeom prst="rect">
            <a:avLst/>
          </a:prstGeom>
          <a:noFill/>
          <a:ln w="3175">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endParaRPr lang="en-US"/>
          </a:p>
        </p:txBody>
      </p:sp>
      <p:pic>
        <p:nvPicPr>
          <p:cNvPr id="7171"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960054" y="2913922"/>
            <a:ext cx="1784159" cy="14287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2" name="Picture 4"/>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267433" y="1184672"/>
            <a:ext cx="1516205" cy="13394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 name="Picture 10"/>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2978147" y="1935398"/>
            <a:ext cx="546103" cy="4934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 name="Picture 10"/>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3175297" y="2140528"/>
            <a:ext cx="546103" cy="4934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 name="Picture 10"/>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3521178" y="2000250"/>
            <a:ext cx="546103" cy="4934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9" name="Picture 10"/>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3787772" y="2190750"/>
            <a:ext cx="546103" cy="4934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 name="Picture 10"/>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4121147" y="2030648"/>
            <a:ext cx="546103" cy="4934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3" name="Picture 5"/>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3524250" y="1000125"/>
            <a:ext cx="773406" cy="7734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3" name="Straight Arrow Connector 2"/>
          <p:cNvCxnSpPr/>
          <p:nvPr/>
        </p:nvCxnSpPr>
        <p:spPr>
          <a:xfrm>
            <a:off x="3810000" y="1619250"/>
            <a:ext cx="0" cy="381000"/>
          </a:xfrm>
          <a:prstGeom prst="straightConnector1">
            <a:avLst/>
          </a:prstGeom>
          <a:ln w="57150">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31" name="Picture 2" descr="https://encrypted-tbn0.gstatic.com/images?q=tbn:ANd9GcSU37h3VK8_xvnrdmUK38j9DM8XzIA8N-XrYm3Z7mgPqKEFj382sQ">
            <a:hlinkClick r:id="rId7"/>
          </p:cNvPr>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865835" y="2923494"/>
            <a:ext cx="1697331" cy="14096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025422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a:prstGeom prst="rect">
            <a:avLst/>
          </a:prstGeom>
        </p:spPr>
        <p:txBody>
          <a:bodyPr lIns="57150" tIns="28575" rIns="57150" bIns="28575"/>
          <a:lstStyle/>
          <a:p>
            <a:fld id="{2A35049D-DB52-454A-B8E6-A59A17E9EA13}" type="slidenum">
              <a:rPr lang="en-US" smtClean="0"/>
              <a:t>24</a:t>
            </a:fld>
            <a:endParaRPr lang="en-US" dirty="0"/>
          </a:p>
        </p:txBody>
      </p:sp>
      <p:pic>
        <p:nvPicPr>
          <p:cNvPr id="10"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146877" y="932513"/>
            <a:ext cx="711248" cy="1258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6973107" y="2168723"/>
            <a:ext cx="1136208" cy="611706"/>
          </a:xfrm>
          <a:prstGeom prst="rect">
            <a:avLst/>
          </a:prstGeom>
          <a:noFill/>
        </p:spPr>
        <p:txBody>
          <a:bodyPr wrap="none" lIns="57150" tIns="28575" rIns="57150" bIns="28575" rtlCol="0">
            <a:spAutoFit/>
          </a:bodyPr>
          <a:lstStyle/>
          <a:p>
            <a:r>
              <a:rPr lang="en-US" b="1" dirty="0" err="1">
                <a:latin typeface="Calibri" panose="020F0502020204030204" pitchFamily="34" charset="0"/>
                <a:cs typeface="Calibri" panose="020F0502020204030204" pitchFamily="34" charset="0"/>
              </a:rPr>
              <a:t>SelfServ</a:t>
            </a:r>
            <a:r>
              <a:rPr lang="en-US" b="1" dirty="0">
                <a:latin typeface="Calibri" panose="020F0502020204030204" pitchFamily="34" charset="0"/>
                <a:cs typeface="Calibri" panose="020F0502020204030204" pitchFamily="34" charset="0"/>
              </a:rPr>
              <a:t>™</a:t>
            </a:r>
          </a:p>
          <a:p>
            <a:r>
              <a:rPr lang="en-US" b="1" dirty="0">
                <a:latin typeface="Calibri" panose="020F0502020204030204" pitchFamily="34" charset="0"/>
                <a:cs typeface="Calibri" panose="020F0502020204030204" pitchFamily="34" charset="0"/>
              </a:rPr>
              <a:t>XK7 Kiosks</a:t>
            </a:r>
          </a:p>
        </p:txBody>
      </p:sp>
      <p:sp>
        <p:nvSpPr>
          <p:cNvPr id="15" name="TextBox 14"/>
          <p:cNvSpPr txBox="1"/>
          <p:nvPr/>
        </p:nvSpPr>
        <p:spPr>
          <a:xfrm>
            <a:off x="363565" y="2322612"/>
            <a:ext cx="1614032" cy="334707"/>
          </a:xfrm>
          <a:prstGeom prst="rect">
            <a:avLst/>
          </a:prstGeom>
          <a:noFill/>
        </p:spPr>
        <p:txBody>
          <a:bodyPr wrap="none" lIns="57150" tIns="28575" rIns="57150" bIns="28575" rtlCol="0">
            <a:spAutoFit/>
          </a:bodyPr>
          <a:lstStyle/>
          <a:p>
            <a:r>
              <a:rPr lang="en-US" b="1" dirty="0" err="1">
                <a:latin typeface="Calibri" panose="020F0502020204030204" pitchFamily="34" charset="0"/>
                <a:cs typeface="Calibri" panose="020F0502020204030204" pitchFamily="34" charset="0"/>
              </a:rPr>
              <a:t>RealPOS</a:t>
            </a:r>
            <a:r>
              <a:rPr lang="en-US" b="1" dirty="0">
                <a:latin typeface="Calibri" panose="020F0502020204030204" pitchFamily="34" charset="0"/>
                <a:cs typeface="Calibri" panose="020F0502020204030204" pitchFamily="34" charset="0"/>
              </a:rPr>
              <a:t>™ XR7  </a:t>
            </a:r>
          </a:p>
        </p:txBody>
      </p:sp>
      <p:sp>
        <p:nvSpPr>
          <p:cNvPr id="16" name="TextBox 15"/>
          <p:cNvSpPr txBox="1"/>
          <p:nvPr/>
        </p:nvSpPr>
        <p:spPr>
          <a:xfrm>
            <a:off x="3189782" y="2168723"/>
            <a:ext cx="3368614" cy="334707"/>
          </a:xfrm>
          <a:prstGeom prst="rect">
            <a:avLst/>
          </a:prstGeom>
          <a:noFill/>
        </p:spPr>
        <p:txBody>
          <a:bodyPr wrap="none" lIns="57150" tIns="28575" rIns="57150" bIns="28575" rtlCol="0">
            <a:spAutoFit/>
          </a:bodyPr>
          <a:lstStyle/>
          <a:p>
            <a:r>
              <a:rPr lang="en-US" b="1" dirty="0" err="1">
                <a:latin typeface="Calibri" panose="020F0502020204030204" pitchFamily="34" charset="0"/>
                <a:cs typeface="Calibri" panose="020F0502020204030204" pitchFamily="34" charset="0"/>
              </a:rPr>
              <a:t>RealPOS</a:t>
            </a:r>
            <a:r>
              <a:rPr lang="en-US" b="1" dirty="0">
                <a:latin typeface="Calibri" panose="020F0502020204030204" pitchFamily="34" charset="0"/>
                <a:cs typeface="Calibri" panose="020F0502020204030204" pitchFamily="34" charset="0"/>
              </a:rPr>
              <a:t> XR6/XR8 and XT15 Touch</a:t>
            </a:r>
          </a:p>
        </p:txBody>
      </p:sp>
      <p:sp>
        <p:nvSpPr>
          <p:cNvPr id="17" name="TextBox 16"/>
          <p:cNvSpPr txBox="1"/>
          <p:nvPr/>
        </p:nvSpPr>
        <p:spPr>
          <a:xfrm>
            <a:off x="7190973" y="4504610"/>
            <a:ext cx="1939249" cy="888705"/>
          </a:xfrm>
          <a:prstGeom prst="rect">
            <a:avLst/>
          </a:prstGeom>
          <a:noFill/>
        </p:spPr>
        <p:txBody>
          <a:bodyPr wrap="none" lIns="57150" tIns="28575" rIns="57150" bIns="28575" rtlCol="0">
            <a:spAutoFit/>
          </a:bodyPr>
          <a:lstStyle/>
          <a:p>
            <a:r>
              <a:rPr lang="en-US" b="1" dirty="0" err="1">
                <a:latin typeface="Calibri" panose="020F0502020204030204" pitchFamily="34" charset="0"/>
                <a:cs typeface="Calibri" panose="020F0502020204030204" pitchFamily="34" charset="0"/>
              </a:rPr>
              <a:t>FastLane</a:t>
            </a:r>
            <a:r>
              <a:rPr lang="en-US" b="1" dirty="0">
                <a:latin typeface="Calibri" panose="020F0502020204030204" pitchFamily="34" charset="0"/>
                <a:cs typeface="Calibri" panose="020F0502020204030204" pitchFamily="34" charset="0"/>
              </a:rPr>
              <a:t> </a:t>
            </a:r>
            <a:r>
              <a:rPr lang="en-US" b="1" dirty="0" err="1">
                <a:latin typeface="Calibri" panose="020F0502020204030204" pitchFamily="34" charset="0"/>
                <a:cs typeface="Calibri" panose="020F0502020204030204" pitchFamily="34" charset="0"/>
              </a:rPr>
              <a:t>SelfServ</a:t>
            </a:r>
            <a:r>
              <a:rPr lang="en-US" b="1" dirty="0">
                <a:latin typeface="Calibri" panose="020F0502020204030204" pitchFamily="34" charset="0"/>
                <a:cs typeface="Calibri" panose="020F0502020204030204" pitchFamily="34" charset="0"/>
              </a:rPr>
              <a:t>™</a:t>
            </a:r>
          </a:p>
          <a:p>
            <a:r>
              <a:rPr lang="en-US" b="1" dirty="0">
                <a:latin typeface="Calibri" panose="020F0502020204030204" pitchFamily="34" charset="0"/>
                <a:cs typeface="Calibri" panose="020F0502020204030204" pitchFamily="34" charset="0"/>
              </a:rPr>
              <a:t>Checkout</a:t>
            </a:r>
          </a:p>
          <a:p>
            <a:endParaRPr lang="en-US" b="1" dirty="0">
              <a:latin typeface="Calibri" panose="020F0502020204030204" pitchFamily="34" charset="0"/>
              <a:cs typeface="Calibri" panose="020F0502020204030204" pitchFamily="34" charset="0"/>
            </a:endParaRPr>
          </a:p>
        </p:txBody>
      </p:sp>
      <p:pic>
        <p:nvPicPr>
          <p:cNvPr id="19" name="Picture 2"/>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3688099" y="3831745"/>
            <a:ext cx="1449188" cy="979064"/>
          </a:xfrm>
          <a:prstGeom prst="rect">
            <a:avLst/>
          </a:prstGeom>
          <a:noFill/>
          <a:ln>
            <a:noFill/>
          </a:ln>
          <a:effectLst/>
          <a:scene3d>
            <a:camera prst="orthographicFront">
              <a:rot lat="0" lon="0" rev="0"/>
            </a:camera>
            <a:lightRig rig="threePt" dir="t"/>
          </a:scene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 name="Picture 19"/>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6245660" y="2801048"/>
            <a:ext cx="2450291" cy="2041434"/>
          </a:xfrm>
          <a:prstGeom prst="rect">
            <a:avLst/>
          </a:prstGeom>
        </p:spPr>
      </p:pic>
      <p:sp>
        <p:nvSpPr>
          <p:cNvPr id="21" name="Rectangle 20"/>
          <p:cNvSpPr/>
          <p:nvPr/>
        </p:nvSpPr>
        <p:spPr>
          <a:xfrm rot="21269911">
            <a:off x="6895173" y="2714625"/>
            <a:ext cx="158351" cy="6989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Picture 24"/>
          <p:cNvPicPr>
            <a:picLocks noChangeAspect="1"/>
          </p:cNvPicPr>
          <p:nvPr/>
        </p:nvPicPr>
        <p:blipFill rotWithShape="1">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145455" y="3008380"/>
            <a:ext cx="1950045" cy="1563621"/>
          </a:xfrm>
          <a:prstGeom prst="rect">
            <a:avLst/>
          </a:prstGeom>
        </p:spPr>
      </p:pic>
      <p:sp>
        <p:nvSpPr>
          <p:cNvPr id="26" name="TextBox 25"/>
          <p:cNvSpPr txBox="1"/>
          <p:nvPr/>
        </p:nvSpPr>
        <p:spPr>
          <a:xfrm>
            <a:off x="590194" y="4597598"/>
            <a:ext cx="1340560" cy="334707"/>
          </a:xfrm>
          <a:prstGeom prst="rect">
            <a:avLst/>
          </a:prstGeom>
          <a:noFill/>
        </p:spPr>
        <p:txBody>
          <a:bodyPr wrap="none" lIns="57150" tIns="28575" rIns="57150" bIns="28575" rtlCol="0">
            <a:spAutoFit/>
          </a:bodyPr>
          <a:lstStyle/>
          <a:p>
            <a:r>
              <a:rPr lang="en-US" b="1" dirty="0" err="1">
                <a:latin typeface="Calibri" panose="020F0502020204030204" pitchFamily="34" charset="0"/>
                <a:cs typeface="Calibri" panose="020F0502020204030204" pitchFamily="34" charset="0"/>
              </a:rPr>
              <a:t>SelfServ</a:t>
            </a:r>
            <a:r>
              <a:rPr lang="en-US" b="1" dirty="0">
                <a:latin typeface="Calibri" panose="020F0502020204030204" pitchFamily="34" charset="0"/>
                <a:cs typeface="Calibri" panose="020F0502020204030204" pitchFamily="34" charset="0"/>
              </a:rPr>
              <a:t>™ 90</a:t>
            </a:r>
          </a:p>
        </p:txBody>
      </p:sp>
      <p:sp>
        <p:nvSpPr>
          <p:cNvPr id="27" name="Rectangle 26"/>
          <p:cNvSpPr/>
          <p:nvPr/>
        </p:nvSpPr>
        <p:spPr>
          <a:xfrm>
            <a:off x="399871" y="454951"/>
            <a:ext cx="8828251" cy="369332"/>
          </a:xfrm>
          <a:prstGeom prst="rect">
            <a:avLst/>
          </a:prstGeom>
        </p:spPr>
        <p:txBody>
          <a:bodyPr wrap="none" lIns="91440" tIns="45720" rIns="91440" bIns="45720">
            <a:spAutoFit/>
          </a:bodyPr>
          <a:lstStyle/>
          <a:p>
            <a:pPr defTabSz="914400">
              <a:spcBef>
                <a:spcPts val="600"/>
              </a:spcBef>
              <a:spcAft>
                <a:spcPts val="600"/>
              </a:spcAft>
              <a:buClr>
                <a:srgbClr val="54B948"/>
              </a:buClr>
            </a:pPr>
            <a:r>
              <a:rPr lang="en-US" spc="-30" dirty="0">
                <a:solidFill>
                  <a:srgbClr val="54B948"/>
                </a:solidFill>
                <a:latin typeface="+mn-lt"/>
              </a:rPr>
              <a:t>The ONLY vendor to offer a common platform for the entire POS/Kiosk/SCO portfolio</a:t>
            </a:r>
          </a:p>
        </p:txBody>
      </p:sp>
      <p:sp>
        <p:nvSpPr>
          <p:cNvPr id="28" name="Rectangle 13"/>
          <p:cNvSpPr txBox="1">
            <a:spLocks noChangeArrowheads="1"/>
          </p:cNvSpPr>
          <p:nvPr/>
        </p:nvSpPr>
        <p:spPr>
          <a:xfrm>
            <a:off x="422173" y="4193"/>
            <a:ext cx="8280400" cy="628650"/>
          </a:xfrm>
          <a:prstGeom prst="rect">
            <a:avLst/>
          </a:prstGeom>
        </p:spPr>
        <p:txBody>
          <a:bodyPr lIns="57150" tIns="28575" rIns="57150" bIns="28575"/>
          <a:lstStyle>
            <a:lvl1pPr algn="l" defTabSz="914400" rtl="0" eaLnBrk="1" latinLnBrk="0" hangingPunct="1">
              <a:spcBef>
                <a:spcPct val="0"/>
              </a:spcBef>
              <a:buNone/>
              <a:defRPr sz="4500" b="1" kern="1200" cap="none" baseline="0">
                <a:solidFill>
                  <a:srgbClr val="646464"/>
                </a:solidFill>
                <a:latin typeface="Arial" pitchFamily="34" charset="0"/>
                <a:ea typeface="+mj-ea"/>
                <a:cs typeface="Arial" pitchFamily="34" charset="0"/>
              </a:defRPr>
            </a:lvl1pPr>
          </a:lstStyle>
          <a:p>
            <a:r>
              <a:rPr lang="en-GB" sz="2800" b="0" dirty="0">
                <a:solidFill>
                  <a:schemeClr val="tx1"/>
                </a:solidFill>
              </a:rPr>
              <a:t>Common platform strategy</a:t>
            </a:r>
            <a:endParaRPr lang="en-GB" sz="1500" b="0" dirty="0">
              <a:solidFill>
                <a:schemeClr val="tx1"/>
              </a:solidFill>
            </a:endParaRPr>
          </a:p>
        </p:txBody>
      </p:sp>
      <p:pic>
        <p:nvPicPr>
          <p:cNvPr id="29" name="Picture 2" descr="C:\Users\RD110425\AppData\Local\Microsoft\Windows\Temporary Internet Files\Content.Outlook\EGNV68IJ\untitled 1009.jpg"/>
          <p:cNvPicPr>
            <a:picLocks noChangeAspect="1" noChangeArrowheads="1"/>
          </p:cNvPicPr>
          <p:nvPr/>
        </p:nvPicPr>
        <p:blipFill rotWithShape="1">
          <a:blip r:embed="rId6" cstate="print">
            <a:extLst>
              <a:ext uri="{28A0092B-C50C-407E-A947-70E740481C1C}">
                <a14:useLocalDpi xmlns:a14="http://schemas.microsoft.com/office/drawing/2010/main"/>
              </a:ext>
            </a:extLst>
          </a:blip>
          <a:srcRect/>
          <a:stretch/>
        </p:blipFill>
        <p:spPr bwMode="auto">
          <a:xfrm>
            <a:off x="3006595" y="1381125"/>
            <a:ext cx="1240202" cy="69340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9"/>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4246796" y="1179832"/>
            <a:ext cx="867644" cy="763599"/>
          </a:xfrm>
          <a:prstGeom prst="rect">
            <a:avLst/>
          </a:prstGeom>
          <a:noFill/>
          <a:ln>
            <a:noFill/>
          </a:ln>
          <a:effectLst/>
          <a:scene3d>
            <a:camera prst="orthographicFront">
              <a:rot lat="0" lon="0" rev="0"/>
            </a:camera>
            <a:lightRig rig="threePt" dir="t"/>
          </a:scene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 name="Picture 3"/>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8048625" y="842032"/>
            <a:ext cx="887373" cy="1786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2" name="Straight Arrow Connector 11"/>
          <p:cNvCxnSpPr/>
          <p:nvPr/>
        </p:nvCxnSpPr>
        <p:spPr>
          <a:xfrm flipH="1" flipV="1">
            <a:off x="2238376" y="4416526"/>
            <a:ext cx="1181814" cy="15976"/>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31" name="Straight Arrow Connector 30"/>
          <p:cNvCxnSpPr/>
          <p:nvPr/>
        </p:nvCxnSpPr>
        <p:spPr>
          <a:xfrm>
            <a:off x="5381625" y="4432503"/>
            <a:ext cx="1143000" cy="0"/>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32" name="Straight Arrow Connector 31"/>
          <p:cNvCxnSpPr/>
          <p:nvPr/>
        </p:nvCxnSpPr>
        <p:spPr>
          <a:xfrm flipV="1">
            <a:off x="5163823" y="2190751"/>
            <a:ext cx="1837052" cy="1599439"/>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pic>
        <p:nvPicPr>
          <p:cNvPr id="36" name="Picture 6"/>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714375" y="884514"/>
            <a:ext cx="1599803" cy="15278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38" name="Straight Arrow Connector 37"/>
          <p:cNvCxnSpPr/>
          <p:nvPr/>
        </p:nvCxnSpPr>
        <p:spPr>
          <a:xfrm flipH="1" flipV="1">
            <a:off x="1905000" y="2322611"/>
            <a:ext cx="1783100" cy="1467579"/>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40" name="Straight Arrow Connector 39"/>
          <p:cNvCxnSpPr/>
          <p:nvPr/>
        </p:nvCxnSpPr>
        <p:spPr>
          <a:xfrm flipH="1" flipV="1">
            <a:off x="4279008" y="2571750"/>
            <a:ext cx="1" cy="1111351"/>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3838314483"/>
      </p:ext>
    </p:extLst>
  </p:cSld>
  <p:clrMapOvr>
    <a:masterClrMapping/>
  </p:clrMapOvr>
  <p:transition spd="slow">
    <p:cove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a:xfrm>
            <a:off x="867342" y="200025"/>
            <a:ext cx="7731125" cy="720000"/>
          </a:xfrm>
        </p:spPr>
        <p:txBody>
          <a:bodyPr/>
          <a:lstStyle/>
          <a:p>
            <a:pPr fontAlgn="auto">
              <a:spcAft>
                <a:spcPts val="0"/>
              </a:spcAft>
              <a:defRPr/>
            </a:pPr>
            <a:r>
              <a:rPr lang="en-US" sz="2800" dirty="0">
                <a:solidFill>
                  <a:schemeClr val="tx1"/>
                </a:solidFill>
              </a:rPr>
              <a:t>NCR </a:t>
            </a:r>
            <a:r>
              <a:rPr lang="en-US" sz="2800" dirty="0" err="1">
                <a:solidFill>
                  <a:schemeClr val="tx1"/>
                </a:solidFill>
              </a:rPr>
              <a:t>RealPOS</a:t>
            </a:r>
            <a:r>
              <a:rPr lang="en-US" sz="2800" dirty="0">
                <a:solidFill>
                  <a:schemeClr val="tx1"/>
                </a:solidFill>
              </a:rPr>
              <a:t> XR7 / XR7 Plus</a:t>
            </a:r>
          </a:p>
          <a:p>
            <a:pPr eaLnBrk="1" fontAlgn="auto" hangingPunct="1">
              <a:spcAft>
                <a:spcPts val="0"/>
              </a:spcAft>
              <a:buFont typeface="Arial" charset="0"/>
              <a:buNone/>
              <a:defRPr/>
            </a:pPr>
            <a:r>
              <a:rPr lang="en-PH" sz="1800" dirty="0">
                <a:solidFill>
                  <a:srgbClr val="74BD35"/>
                </a:solidFill>
                <a:ea typeface="ＭＳ Ｐゴシック" charset="0"/>
              </a:rPr>
              <a:t> </a:t>
            </a:r>
            <a:r>
              <a:rPr lang="en-PH" sz="1800" dirty="0">
                <a:solidFill>
                  <a:srgbClr val="54B948"/>
                </a:solidFill>
              </a:rPr>
              <a:t>Operating systems</a:t>
            </a:r>
          </a:p>
        </p:txBody>
      </p:sp>
      <p:sp>
        <p:nvSpPr>
          <p:cNvPr id="3" name="Text Placeholder 2"/>
          <p:cNvSpPr>
            <a:spLocks noGrp="1"/>
          </p:cNvSpPr>
          <p:nvPr>
            <p:ph type="body" sz="quarter" idx="16"/>
          </p:nvPr>
        </p:nvSpPr>
        <p:spPr>
          <a:xfrm>
            <a:off x="900113" y="1703388"/>
            <a:ext cx="3028950" cy="2085975"/>
          </a:xfrm>
        </p:spPr>
        <p:txBody>
          <a:bodyPr>
            <a:noAutofit/>
          </a:bodyPr>
          <a:lstStyle/>
          <a:p>
            <a:pPr eaLnBrk="1" hangingPunct="1">
              <a:lnSpc>
                <a:spcPct val="100000"/>
              </a:lnSpc>
              <a:spcBef>
                <a:spcPts val="200"/>
              </a:spcBef>
              <a:spcAft>
                <a:spcPts val="200"/>
              </a:spcAft>
              <a:buClr>
                <a:schemeClr val="bg1"/>
              </a:buClr>
              <a:defRPr/>
            </a:pPr>
            <a:r>
              <a:rPr lang="en-PH" dirty="0">
                <a:ea typeface="ＭＳ Ｐゴシック" charset="0"/>
                <a:cs typeface="Arial" charset="0"/>
              </a:rPr>
              <a:t>Microsoft Windows®</a:t>
            </a:r>
          </a:p>
          <a:p>
            <a:pPr eaLnBrk="1" hangingPunct="1">
              <a:lnSpc>
                <a:spcPct val="100000"/>
              </a:lnSpc>
              <a:spcBef>
                <a:spcPts val="200"/>
              </a:spcBef>
              <a:spcAft>
                <a:spcPts val="200"/>
              </a:spcAft>
              <a:buClr>
                <a:schemeClr val="bg1"/>
              </a:buClr>
              <a:defRPr/>
            </a:pPr>
            <a:r>
              <a:rPr lang="en-PH" dirty="0" err="1">
                <a:ea typeface="ＭＳ Ｐゴシック" charset="0"/>
                <a:cs typeface="Arial" charset="0"/>
              </a:rPr>
              <a:t>SuSE</a:t>
            </a:r>
            <a:r>
              <a:rPr lang="en-PH" dirty="0">
                <a:ea typeface="ＭＳ Ｐゴシック" charset="0"/>
                <a:cs typeface="Arial" charset="0"/>
              </a:rPr>
              <a:t> Linux</a:t>
            </a:r>
          </a:p>
          <a:p>
            <a:pPr eaLnBrk="1" hangingPunct="1">
              <a:lnSpc>
                <a:spcPct val="100000"/>
              </a:lnSpc>
              <a:spcBef>
                <a:spcPts val="200"/>
              </a:spcBef>
              <a:spcAft>
                <a:spcPts val="200"/>
              </a:spcAft>
              <a:buClr>
                <a:schemeClr val="bg1"/>
              </a:buClr>
              <a:defRPr/>
            </a:pPr>
            <a:r>
              <a:rPr lang="en-PH" dirty="0">
                <a:ea typeface="ＭＳ Ｐゴシック" charset="0"/>
                <a:cs typeface="Arial" charset="0"/>
              </a:rPr>
              <a:t>Pre-loaded options</a:t>
            </a:r>
          </a:p>
          <a:p>
            <a:pPr eaLnBrk="1" hangingPunct="1">
              <a:lnSpc>
                <a:spcPct val="100000"/>
              </a:lnSpc>
              <a:spcBef>
                <a:spcPts val="200"/>
              </a:spcBef>
              <a:spcAft>
                <a:spcPts val="200"/>
              </a:spcAft>
              <a:buClr>
                <a:schemeClr val="bg1"/>
              </a:buClr>
              <a:defRPr/>
            </a:pPr>
            <a:r>
              <a:rPr lang="en-PH" dirty="0">
                <a:ea typeface="ＭＳ Ｐゴシック" charset="0"/>
                <a:cs typeface="Arial" charset="0"/>
              </a:rPr>
              <a:t>NCR OPOS and </a:t>
            </a:r>
            <a:r>
              <a:rPr lang="en-PH" dirty="0" err="1">
                <a:ea typeface="ＭＳ Ｐゴシック" charset="0"/>
                <a:cs typeface="Arial" charset="0"/>
              </a:rPr>
              <a:t>JavaPOS</a:t>
            </a:r>
            <a:endParaRPr lang="en-PH" dirty="0">
              <a:ea typeface="ＭＳ Ｐゴシック" charset="0"/>
              <a:cs typeface="Arial" charset="0"/>
            </a:endParaRPr>
          </a:p>
        </p:txBody>
      </p:sp>
      <p:sp>
        <p:nvSpPr>
          <p:cNvPr id="5" name="Slide Number Placeholder 4"/>
          <p:cNvSpPr>
            <a:spLocks noGrp="1"/>
          </p:cNvSpPr>
          <p:nvPr>
            <p:ph type="sldNum" sz="quarter" idx="10"/>
          </p:nvPr>
        </p:nvSpPr>
        <p:spPr/>
        <p:txBody>
          <a:bodyPr/>
          <a:lstStyle/>
          <a:p>
            <a:pPr>
              <a:defRPr/>
            </a:pPr>
            <a:fld id="{1E0CD673-3571-4F02-B7BD-FBE1BFBDF7FA}" type="slidenum">
              <a:rPr lang="en-US" smtClean="0">
                <a:solidFill>
                  <a:prstClr val="black"/>
                </a:solidFill>
              </a:rPr>
              <a:pPr>
                <a:defRPr/>
              </a:pPr>
              <a:t>25</a:t>
            </a:fld>
            <a:endParaRPr lang="en-US" dirty="0">
              <a:solidFill>
                <a:prstClr val="black"/>
              </a:solidFill>
            </a:endParaRPr>
          </a:p>
        </p:txBody>
      </p:sp>
      <p:sp>
        <p:nvSpPr>
          <p:cNvPr id="16" name="Text Placeholder 2"/>
          <p:cNvSpPr txBox="1">
            <a:spLocks/>
          </p:cNvSpPr>
          <p:nvPr/>
        </p:nvSpPr>
        <p:spPr>
          <a:xfrm>
            <a:off x="4022725" y="3870325"/>
            <a:ext cx="4591050" cy="657225"/>
          </a:xfrm>
          <a:prstGeom prst="rect">
            <a:avLst/>
          </a:prstGeom>
          <a:solidFill>
            <a:schemeClr val="bg1">
              <a:lumMod val="50000"/>
            </a:schemeClr>
          </a:solidFill>
        </p:spPr>
        <p:txBody>
          <a:bodyPr lIns="108000" tIns="108000" rIns="108000" bIns="0"/>
          <a:lstStyle>
            <a:lvl1pPr marL="144000" indent="-144000" algn="l" defTabSz="457200" rtl="0" eaLnBrk="1" fontAlgn="base" hangingPunct="1">
              <a:lnSpc>
                <a:spcPts val="1780"/>
              </a:lnSpc>
              <a:spcBef>
                <a:spcPts val="0"/>
              </a:spcBef>
              <a:spcAft>
                <a:spcPts val="100"/>
              </a:spcAft>
              <a:buFont typeface="Arial" charset="0"/>
              <a:buChar char="•"/>
              <a:defRPr sz="1600" kern="1200" spc="-30">
                <a:solidFill>
                  <a:schemeClr val="bg1"/>
                </a:solidFill>
                <a:latin typeface="+mn-lt"/>
                <a:ea typeface="ＭＳ Ｐゴシック" charset="0"/>
                <a:cs typeface="ＭＳ Ｐゴシック" charset="0"/>
              </a:defRPr>
            </a:lvl1pPr>
            <a:lvl2pPr marL="313200" indent="-180000" algn="l" defTabSz="457200" rtl="0" eaLnBrk="1" fontAlgn="base" hangingPunct="1">
              <a:lnSpc>
                <a:spcPts val="1780"/>
              </a:lnSpc>
              <a:spcBef>
                <a:spcPts val="0"/>
              </a:spcBef>
              <a:spcAft>
                <a:spcPct val="0"/>
              </a:spcAft>
              <a:buFont typeface="Arial" charset="0"/>
              <a:buChar char="–"/>
              <a:defRPr sz="1400" kern="1200" spc="-30">
                <a:solidFill>
                  <a:schemeClr val="bg1"/>
                </a:solidFill>
                <a:latin typeface="+mn-lt"/>
                <a:ea typeface="ＭＳ Ｐゴシック" charset="0"/>
                <a:cs typeface="+mn-cs"/>
              </a:defRPr>
            </a:lvl2pPr>
            <a:lvl3pPr marL="450000" indent="-144000" algn="l" defTabSz="457200" rtl="0" eaLnBrk="1" fontAlgn="base" hangingPunct="1">
              <a:lnSpc>
                <a:spcPts val="1780"/>
              </a:lnSpc>
              <a:spcBef>
                <a:spcPts val="0"/>
              </a:spcBef>
              <a:spcAft>
                <a:spcPct val="0"/>
              </a:spcAft>
              <a:buFont typeface="Arial" charset="0"/>
              <a:buChar char="•"/>
              <a:defRPr sz="1200" kern="1200" spc="-30">
                <a:solidFill>
                  <a:schemeClr val="bg1"/>
                </a:solidFill>
                <a:latin typeface="+mn-lt"/>
                <a:ea typeface="ＭＳ Ｐゴシック" charset="0"/>
                <a:cs typeface="+mn-cs"/>
              </a:defRPr>
            </a:lvl3pPr>
            <a:lvl4pPr marL="630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4pPr>
            <a:lvl5pPr marL="774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100000"/>
              </a:lnSpc>
              <a:spcAft>
                <a:spcPts val="0"/>
              </a:spcAft>
              <a:buFont typeface="Arial" charset="0"/>
              <a:buNone/>
              <a:defRPr/>
            </a:pPr>
            <a:r>
              <a:rPr lang="en-PH" sz="1200" b="1" dirty="0">
                <a:cs typeface="Arial" charset="0"/>
              </a:rPr>
              <a:t>Open platform support software solutions </a:t>
            </a:r>
          </a:p>
          <a:p>
            <a:pPr marL="0" indent="0" algn="ctr">
              <a:lnSpc>
                <a:spcPct val="100000"/>
              </a:lnSpc>
              <a:spcAft>
                <a:spcPts val="0"/>
              </a:spcAft>
              <a:buFont typeface="Arial" charset="0"/>
              <a:buNone/>
              <a:defRPr/>
            </a:pPr>
            <a:r>
              <a:rPr lang="en-PH" sz="1200" b="1" dirty="0">
                <a:cs typeface="Arial" charset="0"/>
              </a:rPr>
              <a:t>for Windows and Linux with a robust platform </a:t>
            </a:r>
          </a:p>
          <a:p>
            <a:pPr marL="0" indent="0" algn="ctr">
              <a:lnSpc>
                <a:spcPct val="100000"/>
              </a:lnSpc>
              <a:spcAft>
                <a:spcPts val="0"/>
              </a:spcAft>
              <a:buFont typeface="Arial" charset="0"/>
              <a:buNone/>
              <a:defRPr/>
            </a:pPr>
            <a:r>
              <a:rPr lang="en-PH" sz="1200" b="1" dirty="0">
                <a:cs typeface="Arial" charset="0"/>
              </a:rPr>
              <a:t>software suite for ease of integration</a:t>
            </a:r>
          </a:p>
        </p:txBody>
      </p:sp>
      <p:pic>
        <p:nvPicPr>
          <p:cNvPr id="32773" name="Picture 2" descr="C:\Users\AC128316\Documents\Marketing\Logo\Gold Partner\Gold Partner Logo gif.gif"/>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041400" y="3870325"/>
            <a:ext cx="2203450" cy="614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893763" y="3870325"/>
            <a:ext cx="3035300" cy="657225"/>
          </a:xfrm>
          <a:prstGeom prst="rect">
            <a:avLst/>
          </a:prstGeom>
          <a:noFill/>
          <a:ln>
            <a:solidFill>
              <a:schemeClr val="tx1"/>
            </a:solidFill>
            <a:prstDash val="dash"/>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PH"/>
          </a:p>
        </p:txBody>
      </p:sp>
      <p:graphicFrame>
        <p:nvGraphicFramePr>
          <p:cNvPr id="13" name="Group 2"/>
          <p:cNvGraphicFramePr>
            <a:graphicFrameLocks noGrp="1"/>
          </p:cNvGraphicFramePr>
          <p:nvPr/>
        </p:nvGraphicFramePr>
        <p:xfrm>
          <a:off x="4164013" y="1104900"/>
          <a:ext cx="4343400" cy="2689225"/>
        </p:xfrm>
        <a:graphic>
          <a:graphicData uri="http://schemas.openxmlformats.org/drawingml/2006/table">
            <a:tbl>
              <a:tblPr/>
              <a:tblGrid>
                <a:gridCol w="2590800">
                  <a:extLst>
                    <a:ext uri="{9D8B030D-6E8A-4147-A177-3AD203B41FA5}">
                      <a16:colId xmlns:a16="http://schemas.microsoft.com/office/drawing/2014/main" val="20000"/>
                    </a:ext>
                  </a:extLst>
                </a:gridCol>
                <a:gridCol w="1752600">
                  <a:extLst>
                    <a:ext uri="{9D8B030D-6E8A-4147-A177-3AD203B41FA5}">
                      <a16:colId xmlns:a16="http://schemas.microsoft.com/office/drawing/2014/main" val="20001"/>
                    </a:ext>
                  </a:extLst>
                </a:gridCol>
              </a:tblGrid>
              <a:tr h="342849">
                <a:tc>
                  <a:txBody>
                    <a:bodyPr/>
                    <a:lstStyle/>
                    <a:p>
                      <a:pPr marL="0" marR="0" lvl="0" indent="0" algn="ctr" defTabSz="914400" rtl="0" eaLnBrk="1" fontAlgn="base" latinLnBrk="0" hangingPunct="1">
                        <a:lnSpc>
                          <a:spcPct val="100000"/>
                        </a:lnSpc>
                        <a:spcBef>
                          <a:spcPts val="600"/>
                        </a:spcBef>
                        <a:spcAft>
                          <a:spcPts val="600"/>
                        </a:spcAft>
                        <a:buClrTx/>
                        <a:buSzTx/>
                        <a:buFont typeface="Arial" charset="0"/>
                        <a:buNone/>
                        <a:tabLst/>
                      </a:pPr>
                      <a:r>
                        <a:rPr kumimoji="0" lang="en-US" sz="1400" b="1" i="0" u="none" strike="noStrike" cap="none" normalizeH="0" baseline="0" dirty="0">
                          <a:ln>
                            <a:noFill/>
                          </a:ln>
                          <a:solidFill>
                            <a:schemeClr val="bg1"/>
                          </a:solidFill>
                          <a:effectLst/>
                          <a:latin typeface="Verdana" pitchFamily="34" charset="0"/>
                        </a:rPr>
                        <a:t>Microsoft</a:t>
                      </a:r>
                    </a:p>
                  </a:txBody>
                  <a:tcPr marT="34285" marB="3428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ts val="600"/>
                        </a:spcBef>
                        <a:spcAft>
                          <a:spcPts val="600"/>
                        </a:spcAft>
                        <a:buClrTx/>
                        <a:buSzTx/>
                        <a:buFont typeface="Arial" charset="0"/>
                        <a:buNone/>
                        <a:tabLst/>
                      </a:pPr>
                      <a:r>
                        <a:rPr kumimoji="0" lang="en-US" sz="1400" b="1" i="0" u="none" strike="noStrike" cap="none" normalizeH="0" baseline="0" dirty="0">
                          <a:ln>
                            <a:noFill/>
                          </a:ln>
                          <a:solidFill>
                            <a:schemeClr val="bg1"/>
                          </a:solidFill>
                          <a:effectLst/>
                          <a:latin typeface="Verdana" pitchFamily="34" charset="0"/>
                        </a:rPr>
                        <a:t>Linux</a:t>
                      </a:r>
                    </a:p>
                  </a:txBody>
                  <a:tcPr marT="34285" marB="3428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extLst>
                  <a:ext uri="{0D108BD9-81ED-4DB2-BD59-A6C34878D82A}">
                    <a16:rowId xmlns:a16="http://schemas.microsoft.com/office/drawing/2014/main" val="10000"/>
                  </a:ext>
                </a:extLst>
              </a:tr>
              <a:tr h="2346376">
                <a:tc>
                  <a:txBody>
                    <a:bodyPr/>
                    <a:lstStyle/>
                    <a:p>
                      <a:pPr marL="0" marR="0" lvl="0" indent="0" algn="l" defTabSz="914400" rtl="0" eaLnBrk="1" fontAlgn="base" latinLnBrk="0" hangingPunct="1">
                        <a:lnSpc>
                          <a:spcPct val="100000"/>
                        </a:lnSpc>
                        <a:spcBef>
                          <a:spcPts val="600"/>
                        </a:spcBef>
                        <a:spcAft>
                          <a:spcPts val="600"/>
                        </a:spcAft>
                        <a:buClrTx/>
                        <a:buSzTx/>
                        <a:buFont typeface="Arial" charset="0"/>
                        <a:buNone/>
                        <a:tabLst/>
                      </a:pPr>
                      <a:endParaRPr kumimoji="0" lang="en-US" sz="1100" b="0" i="0" u="none" strike="noStrike" cap="none" normalizeH="0" baseline="0" dirty="0">
                        <a:ln>
                          <a:noFill/>
                        </a:ln>
                        <a:solidFill>
                          <a:srgbClr val="292929"/>
                        </a:solidFill>
                        <a:effectLst/>
                        <a:latin typeface="Verdana" pitchFamily="34" charset="0"/>
                      </a:endParaRPr>
                    </a:p>
                  </a:txBody>
                  <a:tcPr marT="34285" marB="3428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ts val="600"/>
                        </a:spcBef>
                        <a:spcAft>
                          <a:spcPts val="600"/>
                        </a:spcAft>
                        <a:buClrTx/>
                        <a:buSzTx/>
                        <a:buFont typeface="Arial" charset="0"/>
                        <a:buNone/>
                        <a:tabLst/>
                      </a:pPr>
                      <a:endParaRPr kumimoji="0" lang="en-US" sz="1100" b="0" i="0" u="none" strike="noStrike" cap="none" normalizeH="0" baseline="0" dirty="0">
                        <a:ln>
                          <a:noFill/>
                        </a:ln>
                        <a:solidFill>
                          <a:srgbClr val="292929"/>
                        </a:solidFill>
                        <a:effectLst/>
                        <a:latin typeface="Verdana" pitchFamily="34" charset="0"/>
                      </a:endParaRPr>
                    </a:p>
                  </a:txBody>
                  <a:tcPr marT="34285" marB="3428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pic>
        <p:nvPicPr>
          <p:cNvPr id="32786" name="Picture 15" descr="suse_2colo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958013" y="2133600"/>
            <a:ext cx="1371600" cy="73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88" name="Picture 20" descr="WinEmbed-POSReady7_h_rgb"/>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259262" y="1522413"/>
            <a:ext cx="2438400"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89" name="Picture 2"/>
          <p:cNvPicPr>
            <a:picLocks noChangeAspect="1" noChangeArrowheads="1"/>
          </p:cNvPicPr>
          <p:nvPr/>
        </p:nvPicPr>
        <p:blipFill>
          <a:blip r:embed="rId6"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4259263" y="2043906"/>
            <a:ext cx="1574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ext Box 25"/>
          <p:cNvSpPr txBox="1">
            <a:spLocks noChangeArrowheads="1"/>
          </p:cNvSpPr>
          <p:nvPr/>
        </p:nvSpPr>
        <p:spPr bwMode="auto">
          <a:xfrm>
            <a:off x="5483225" y="1784789"/>
            <a:ext cx="1223963" cy="258762"/>
          </a:xfrm>
          <a:prstGeom prst="rect">
            <a:avLst/>
          </a:prstGeom>
          <a:noFill/>
          <a:ln w="9525" algn="ctr">
            <a:noFill/>
            <a:miter lim="800000"/>
            <a:headEnd/>
            <a:tailEnd/>
          </a:ln>
        </p:spPr>
        <p:txBody>
          <a:bodyPr>
            <a:spAutoFit/>
          </a:bodyPr>
          <a:lstStyle/>
          <a:p>
            <a:pPr marL="228600" indent="-228600">
              <a:lnSpc>
                <a:spcPct val="120000"/>
              </a:lnSpc>
              <a:defRPr/>
            </a:pPr>
            <a:r>
              <a:rPr lang="en-US" sz="900" b="1" dirty="0">
                <a:latin typeface="+mn-lt"/>
                <a:ea typeface="ＭＳ Ｐゴシック" charset="0"/>
                <a:cs typeface="ＭＳ Ｐゴシック" charset="0"/>
              </a:rPr>
              <a:t>(32-Bit and 64-Bit)</a:t>
            </a:r>
          </a:p>
        </p:txBody>
      </p:sp>
      <p:sp>
        <p:nvSpPr>
          <p:cNvPr id="23" name="Text Box 26"/>
          <p:cNvSpPr txBox="1">
            <a:spLocks noChangeArrowheads="1"/>
          </p:cNvSpPr>
          <p:nvPr/>
        </p:nvSpPr>
        <p:spPr bwMode="auto">
          <a:xfrm>
            <a:off x="5473699" y="2309019"/>
            <a:ext cx="1223963" cy="258762"/>
          </a:xfrm>
          <a:prstGeom prst="rect">
            <a:avLst/>
          </a:prstGeom>
          <a:noFill/>
          <a:ln w="9525" algn="ctr">
            <a:noFill/>
            <a:miter lim="800000"/>
            <a:headEnd/>
            <a:tailEnd/>
          </a:ln>
        </p:spPr>
        <p:txBody>
          <a:bodyPr>
            <a:spAutoFit/>
          </a:bodyPr>
          <a:lstStyle/>
          <a:p>
            <a:pPr marL="228600" indent="-228600">
              <a:lnSpc>
                <a:spcPct val="120000"/>
              </a:lnSpc>
              <a:defRPr/>
            </a:pPr>
            <a:r>
              <a:rPr lang="en-US" sz="900" b="1" dirty="0">
                <a:latin typeface="+mn-lt"/>
                <a:ea typeface="ＭＳ Ｐゴシック" charset="0"/>
                <a:cs typeface="ＭＳ Ｐゴシック" charset="0"/>
              </a:rPr>
              <a:t>(32-Bit and 64-Bit)</a:t>
            </a:r>
          </a:p>
        </p:txBody>
      </p:sp>
      <p:sp>
        <p:nvSpPr>
          <p:cNvPr id="24" name="Rectangle 23"/>
          <p:cNvSpPr/>
          <p:nvPr/>
        </p:nvSpPr>
        <p:spPr>
          <a:xfrm>
            <a:off x="4044950" y="987425"/>
            <a:ext cx="4568825" cy="2901950"/>
          </a:xfrm>
          <a:prstGeom prst="rect">
            <a:avLst/>
          </a:prstGeom>
          <a:noFill/>
          <a:ln>
            <a:solidFill>
              <a:schemeClr val="tx1"/>
            </a:solidFill>
            <a:prstDash val="dash"/>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PH"/>
          </a:p>
        </p:txBody>
      </p:sp>
      <p:sp>
        <p:nvSpPr>
          <p:cNvPr id="17" name="Text Placeholder 2"/>
          <p:cNvSpPr txBox="1">
            <a:spLocks/>
          </p:cNvSpPr>
          <p:nvPr/>
        </p:nvSpPr>
        <p:spPr>
          <a:xfrm>
            <a:off x="887413" y="987425"/>
            <a:ext cx="3041650" cy="649288"/>
          </a:xfrm>
          <a:prstGeom prst="rect">
            <a:avLst/>
          </a:prstGeom>
          <a:solidFill>
            <a:schemeClr val="tx1">
              <a:lumMod val="65000"/>
              <a:lumOff val="35000"/>
            </a:schemeClr>
          </a:solidFill>
        </p:spPr>
        <p:txBody>
          <a:bodyPr lIns="108000" tIns="108000" rIns="108000" bIns="0"/>
          <a:lstStyle>
            <a:lvl1pPr marL="144000" indent="-144000" algn="l" defTabSz="457200" rtl="0" eaLnBrk="1" fontAlgn="base" hangingPunct="1">
              <a:lnSpc>
                <a:spcPts val="1780"/>
              </a:lnSpc>
              <a:spcBef>
                <a:spcPts val="0"/>
              </a:spcBef>
              <a:spcAft>
                <a:spcPts val="100"/>
              </a:spcAft>
              <a:buFont typeface="Arial" charset="0"/>
              <a:buChar char="•"/>
              <a:defRPr sz="1600" kern="1200" spc="-30">
                <a:solidFill>
                  <a:schemeClr val="bg1"/>
                </a:solidFill>
                <a:latin typeface="+mn-lt"/>
                <a:ea typeface="ＭＳ Ｐゴシック" charset="0"/>
                <a:cs typeface="ＭＳ Ｐゴシック" charset="0"/>
              </a:defRPr>
            </a:lvl1pPr>
            <a:lvl2pPr marL="313200" indent="-180000" algn="l" defTabSz="457200" rtl="0" eaLnBrk="1" fontAlgn="base" hangingPunct="1">
              <a:lnSpc>
                <a:spcPts val="1780"/>
              </a:lnSpc>
              <a:spcBef>
                <a:spcPts val="0"/>
              </a:spcBef>
              <a:spcAft>
                <a:spcPct val="0"/>
              </a:spcAft>
              <a:buFont typeface="Arial" charset="0"/>
              <a:buChar char="–"/>
              <a:defRPr sz="1400" kern="1200" spc="-30">
                <a:solidFill>
                  <a:schemeClr val="bg1"/>
                </a:solidFill>
                <a:latin typeface="+mn-lt"/>
                <a:ea typeface="ＭＳ Ｐゴシック" charset="0"/>
                <a:cs typeface="+mn-cs"/>
              </a:defRPr>
            </a:lvl2pPr>
            <a:lvl3pPr marL="450000" indent="-144000" algn="l" defTabSz="457200" rtl="0" eaLnBrk="1" fontAlgn="base" hangingPunct="1">
              <a:lnSpc>
                <a:spcPts val="1780"/>
              </a:lnSpc>
              <a:spcBef>
                <a:spcPts val="0"/>
              </a:spcBef>
              <a:spcAft>
                <a:spcPct val="0"/>
              </a:spcAft>
              <a:buFont typeface="Arial" charset="0"/>
              <a:buChar char="•"/>
              <a:defRPr sz="1200" kern="1200" spc="-30">
                <a:solidFill>
                  <a:schemeClr val="bg1"/>
                </a:solidFill>
                <a:latin typeface="+mn-lt"/>
                <a:ea typeface="ＭＳ Ｐゴシック" charset="0"/>
                <a:cs typeface="+mn-cs"/>
              </a:defRPr>
            </a:lvl3pPr>
            <a:lvl4pPr marL="630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4pPr>
            <a:lvl5pPr marL="774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Aft>
                <a:spcPts val="0"/>
              </a:spcAft>
              <a:buFont typeface="Arial" charset="0"/>
              <a:buNone/>
              <a:defRPr/>
            </a:pPr>
            <a:r>
              <a:rPr lang="en-PH" dirty="0">
                <a:cs typeface="Arial" charset="0"/>
              </a:rPr>
              <a:t>CHOICE OF OPERATING SYSTEMS </a:t>
            </a:r>
          </a:p>
        </p:txBody>
      </p:sp>
      <p:pic>
        <p:nvPicPr>
          <p:cNvPr id="2050" name="Picture 2"/>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4409767" y="2689146"/>
            <a:ext cx="2137391" cy="7492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5753579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1720" y="95250"/>
            <a:ext cx="7924602" cy="428625"/>
          </a:xfrm>
        </p:spPr>
        <p:txBody>
          <a:bodyPr lIns="57150" tIns="28575" rIns="57150" bIns="28575"/>
          <a:lstStyle/>
          <a:p>
            <a:r>
              <a:rPr lang="en-US" sz="2800" b="0" dirty="0">
                <a:solidFill>
                  <a:schemeClr val="tx1"/>
                </a:solidFill>
                <a:latin typeface="Arial" pitchFamily="34" charset="0"/>
                <a:cs typeface="Arial" pitchFamily="34" charset="0"/>
              </a:rPr>
              <a:t>History in the making</a:t>
            </a:r>
          </a:p>
        </p:txBody>
      </p:sp>
      <p:sp>
        <p:nvSpPr>
          <p:cNvPr id="4" name="TextBox 3"/>
          <p:cNvSpPr txBox="1"/>
          <p:nvPr/>
        </p:nvSpPr>
        <p:spPr>
          <a:xfrm>
            <a:off x="4619625" y="4143375"/>
            <a:ext cx="1654299" cy="334707"/>
          </a:xfrm>
          <a:prstGeom prst="rect">
            <a:avLst/>
          </a:prstGeom>
          <a:noFill/>
        </p:spPr>
        <p:txBody>
          <a:bodyPr wrap="none" lIns="57150" tIns="28575" rIns="57150" bIns="28575" rtlCol="0">
            <a:spAutoFit/>
          </a:bodyPr>
          <a:lstStyle/>
          <a:p>
            <a:r>
              <a:rPr lang="en-US" dirty="0">
                <a:solidFill>
                  <a:schemeClr val="bg1"/>
                </a:solidFill>
              </a:rPr>
              <a:t>POS Perfected</a:t>
            </a:r>
          </a:p>
        </p:txBody>
      </p:sp>
      <p:sp>
        <p:nvSpPr>
          <p:cNvPr id="7" name="Rectangle 6"/>
          <p:cNvSpPr/>
          <p:nvPr/>
        </p:nvSpPr>
        <p:spPr>
          <a:xfrm>
            <a:off x="1432422" y="952499"/>
            <a:ext cx="2143125" cy="1702860"/>
          </a:xfrm>
          <a:prstGeom prst="rect">
            <a:avLst/>
          </a:prstGeom>
          <a:noFill/>
          <a:ln w="3175">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endParaRPr lang="en-US"/>
          </a:p>
        </p:txBody>
      </p:sp>
      <p:sp>
        <p:nvSpPr>
          <p:cNvPr id="8" name="Rectangle 7"/>
          <p:cNvSpPr/>
          <p:nvPr/>
        </p:nvSpPr>
        <p:spPr>
          <a:xfrm>
            <a:off x="1715389" y="1097278"/>
            <a:ext cx="1577191" cy="1453451"/>
          </a:xfrm>
          <a:prstGeom prst="rect">
            <a:avLst/>
          </a:prstGeom>
          <a:blipFill rotWithShape="1">
            <a:blip r:embed="rId3" cstate="email">
              <a:extLst>
                <a:ext uri="{28A0092B-C50C-407E-A947-70E740481C1C}">
                  <a14:useLocalDpi xmlns:a14="http://schemas.microsoft.com/office/drawing/2010/main"/>
                </a:ext>
              </a:extLst>
            </a:blip>
            <a:stretch>
              <a:fillRect/>
            </a:stretch>
          </a:blipFill>
          <a:ln>
            <a:noFill/>
          </a:ln>
          <a:effectLst/>
        </p:spPr>
        <p:style>
          <a:lnRef idx="3">
            <a:schemeClr val="lt2">
              <a:hueOff val="0"/>
              <a:satOff val="0"/>
              <a:lumOff val="0"/>
              <a:alphaOff val="0"/>
            </a:schemeClr>
          </a:lnRef>
          <a:fillRef idx="1">
            <a:scrgbClr r="0" g="0" b="0"/>
          </a:fillRef>
          <a:effectRef idx="1">
            <a:schemeClr val="dk2">
              <a:hueOff val="0"/>
              <a:satOff val="0"/>
              <a:lumOff val="0"/>
              <a:alphaOff val="0"/>
            </a:schemeClr>
          </a:effectRef>
          <a:fontRef idx="minor">
            <a:schemeClr val="lt1"/>
          </a:fontRef>
        </p:style>
      </p:sp>
      <p:sp>
        <p:nvSpPr>
          <p:cNvPr id="9" name="Rectangle 8"/>
          <p:cNvSpPr/>
          <p:nvPr/>
        </p:nvSpPr>
        <p:spPr>
          <a:xfrm>
            <a:off x="3909471" y="2860955"/>
            <a:ext cx="1577191" cy="1453451"/>
          </a:xfrm>
          <a:prstGeom prst="rect">
            <a:avLst/>
          </a:prstGeom>
          <a:blipFill rotWithShape="1">
            <a:blip r:embed="rId4">
              <a:extLst>
                <a:ext uri="{28A0092B-C50C-407E-A947-70E740481C1C}">
                  <a14:useLocalDpi xmlns:a14="http://schemas.microsoft.com/office/drawing/2010/main"/>
                </a:ext>
              </a:extLst>
            </a:blip>
            <a:stretch>
              <a:fillRect/>
            </a:stretch>
          </a:blipFill>
          <a:ln>
            <a:noFill/>
          </a:ln>
          <a:effectLst/>
        </p:spPr>
        <p:style>
          <a:lnRef idx="3">
            <a:schemeClr val="lt2">
              <a:hueOff val="0"/>
              <a:satOff val="0"/>
              <a:lumOff val="0"/>
              <a:alphaOff val="0"/>
            </a:schemeClr>
          </a:lnRef>
          <a:fillRef idx="1">
            <a:scrgbClr r="0" g="0" b="0"/>
          </a:fillRef>
          <a:effectRef idx="1">
            <a:schemeClr val="dk2">
              <a:hueOff val="0"/>
              <a:satOff val="0"/>
              <a:lumOff val="0"/>
              <a:alphaOff val="0"/>
            </a:schemeClr>
          </a:effectRef>
          <a:fontRef idx="minor">
            <a:schemeClr val="lt1"/>
          </a:fontRef>
        </p:style>
      </p:sp>
      <p:sp>
        <p:nvSpPr>
          <p:cNvPr id="10" name="Rectangle 9"/>
          <p:cNvSpPr/>
          <p:nvPr/>
        </p:nvSpPr>
        <p:spPr>
          <a:xfrm>
            <a:off x="6093217" y="1097276"/>
            <a:ext cx="1577191" cy="1453451"/>
          </a:xfrm>
          <a:prstGeom prst="rect">
            <a:avLst/>
          </a:prstGeom>
          <a:blipFill rotWithShape="1">
            <a:blip r:embed="rId5" cstate="email">
              <a:extLst>
                <a:ext uri="{28A0092B-C50C-407E-A947-70E740481C1C}">
                  <a14:useLocalDpi xmlns:a14="http://schemas.microsoft.com/office/drawing/2010/main"/>
                </a:ext>
              </a:extLst>
            </a:blip>
            <a:stretch>
              <a:fillRect/>
            </a:stretch>
          </a:blipFill>
          <a:ln>
            <a:noFill/>
          </a:ln>
          <a:effectLst/>
        </p:spPr>
        <p:style>
          <a:lnRef idx="3">
            <a:schemeClr val="lt2">
              <a:hueOff val="0"/>
              <a:satOff val="0"/>
              <a:lumOff val="0"/>
              <a:alphaOff val="0"/>
            </a:schemeClr>
          </a:lnRef>
          <a:fillRef idx="1">
            <a:scrgbClr r="0" g="0" b="0"/>
          </a:fillRef>
          <a:effectRef idx="1">
            <a:schemeClr val="dk2">
              <a:hueOff val="0"/>
              <a:satOff val="0"/>
              <a:lumOff val="0"/>
              <a:alphaOff val="0"/>
            </a:schemeClr>
          </a:effectRef>
          <a:fontRef idx="minor">
            <a:schemeClr val="lt1"/>
          </a:fontRef>
        </p:style>
      </p:sp>
      <p:sp>
        <p:nvSpPr>
          <p:cNvPr id="11" name="Rectangle 10"/>
          <p:cNvSpPr/>
          <p:nvPr/>
        </p:nvSpPr>
        <p:spPr>
          <a:xfrm>
            <a:off x="1420812" y="2724211"/>
            <a:ext cx="2146798" cy="1735654"/>
          </a:xfrm>
          <a:prstGeom prst="rect">
            <a:avLst/>
          </a:prstGeom>
          <a:solidFill>
            <a:srgbClr val="54B948"/>
          </a:solidFill>
          <a:effectLst/>
        </p:spPr>
        <p:style>
          <a:lnRef idx="1">
            <a:schemeClr val="accent1"/>
          </a:lnRef>
          <a:fillRef idx="3">
            <a:schemeClr val="accent1"/>
          </a:fillRef>
          <a:effectRef idx="2">
            <a:schemeClr val="accent1"/>
          </a:effectRef>
          <a:fontRef idx="minor">
            <a:schemeClr val="lt1"/>
          </a:fontRef>
        </p:style>
        <p:txBody>
          <a:bodyPr lIns="57150" tIns="28575" rIns="57150" bIns="28575" rtlCol="0" anchor="ctr"/>
          <a:lstStyle/>
          <a:p>
            <a:pPr lvl="0" algn="ctr"/>
            <a:r>
              <a:rPr lang="en-US" sz="1400" b="1" dirty="0"/>
              <a:t>After more than 130 years in retail……</a:t>
            </a:r>
          </a:p>
        </p:txBody>
      </p:sp>
      <p:sp>
        <p:nvSpPr>
          <p:cNvPr id="12" name="Rectangle 11"/>
          <p:cNvSpPr/>
          <p:nvPr/>
        </p:nvSpPr>
        <p:spPr>
          <a:xfrm>
            <a:off x="3632458" y="952500"/>
            <a:ext cx="2143125" cy="1702860"/>
          </a:xfrm>
          <a:prstGeom prst="rect">
            <a:avLst/>
          </a:prstGeom>
          <a:solidFill>
            <a:srgbClr val="54B948"/>
          </a:solidFill>
          <a:effectLst/>
        </p:spPr>
        <p:style>
          <a:lnRef idx="1">
            <a:schemeClr val="accent1"/>
          </a:lnRef>
          <a:fillRef idx="3">
            <a:schemeClr val="accent1"/>
          </a:fillRef>
          <a:effectRef idx="2">
            <a:schemeClr val="accent1"/>
          </a:effectRef>
          <a:fontRef idx="minor">
            <a:schemeClr val="lt1"/>
          </a:fontRef>
        </p:style>
        <p:txBody>
          <a:bodyPr lIns="57150" tIns="28575" rIns="57150" bIns="28575" rtlCol="0" anchor="ctr"/>
          <a:lstStyle/>
          <a:p>
            <a:pPr lvl="0" algn="ctr"/>
            <a:r>
              <a:rPr lang="en-US" sz="1400" b="1" dirty="0"/>
              <a:t>We are proud to have reinvented the point-of-sale…</a:t>
            </a:r>
          </a:p>
        </p:txBody>
      </p:sp>
      <p:sp>
        <p:nvSpPr>
          <p:cNvPr id="13" name="Rectangle 12"/>
          <p:cNvSpPr/>
          <p:nvPr/>
        </p:nvSpPr>
        <p:spPr>
          <a:xfrm>
            <a:off x="5822156" y="2724211"/>
            <a:ext cx="2143125" cy="1735654"/>
          </a:xfrm>
          <a:prstGeom prst="rect">
            <a:avLst/>
          </a:prstGeom>
          <a:solidFill>
            <a:srgbClr val="54B948"/>
          </a:solidFill>
          <a:effectLst/>
        </p:spPr>
        <p:style>
          <a:lnRef idx="1">
            <a:schemeClr val="accent1"/>
          </a:lnRef>
          <a:fillRef idx="3">
            <a:schemeClr val="accent1"/>
          </a:fillRef>
          <a:effectRef idx="2">
            <a:schemeClr val="accent1"/>
          </a:effectRef>
          <a:fontRef idx="minor">
            <a:schemeClr val="lt1"/>
          </a:fontRef>
        </p:style>
        <p:txBody>
          <a:bodyPr lIns="57150" tIns="28575" rIns="57150" bIns="28575" rtlCol="0" anchor="ctr"/>
          <a:lstStyle/>
          <a:p>
            <a:pPr algn="ctr"/>
            <a:r>
              <a:rPr lang="en-US" sz="1400" b="1" dirty="0">
                <a:solidFill>
                  <a:schemeClr val="bg1"/>
                </a:solidFill>
              </a:rPr>
              <a:t>POS Perfected</a:t>
            </a:r>
          </a:p>
        </p:txBody>
      </p:sp>
      <p:sp>
        <p:nvSpPr>
          <p:cNvPr id="14" name="Rectangle 13"/>
          <p:cNvSpPr/>
          <p:nvPr/>
        </p:nvSpPr>
        <p:spPr>
          <a:xfrm>
            <a:off x="3626504" y="2724210"/>
            <a:ext cx="2143125" cy="1726942"/>
          </a:xfrm>
          <a:prstGeom prst="rect">
            <a:avLst/>
          </a:prstGeom>
          <a:noFill/>
          <a:ln w="3175">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endParaRPr lang="en-US"/>
          </a:p>
        </p:txBody>
      </p:sp>
      <p:sp>
        <p:nvSpPr>
          <p:cNvPr id="15" name="Rectangle 14"/>
          <p:cNvSpPr/>
          <p:nvPr/>
        </p:nvSpPr>
        <p:spPr>
          <a:xfrm>
            <a:off x="5828109" y="952500"/>
            <a:ext cx="2143125" cy="1702860"/>
          </a:xfrm>
          <a:prstGeom prst="rect">
            <a:avLst/>
          </a:prstGeom>
          <a:noFill/>
          <a:ln w="3175">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endParaRPr lang="en-US"/>
          </a:p>
        </p:txBody>
      </p:sp>
      <p:sp>
        <p:nvSpPr>
          <p:cNvPr id="16" name="Slide Number Placeholder 7"/>
          <p:cNvSpPr>
            <a:spLocks noGrp="1"/>
          </p:cNvSpPr>
          <p:nvPr>
            <p:ph type="sldNum" sz="quarter" idx="4294967295"/>
          </p:nvPr>
        </p:nvSpPr>
        <p:spPr>
          <a:xfrm>
            <a:off x="8324949" y="4869656"/>
            <a:ext cx="780852" cy="273844"/>
          </a:xfrm>
          <a:prstGeom prst="rect">
            <a:avLst/>
          </a:prstGeom>
        </p:spPr>
        <p:txBody>
          <a:bodyPr lIns="57150" tIns="28575" rIns="57150" bIns="28575"/>
          <a:lstStyle/>
          <a:p>
            <a:pPr algn="ctr"/>
            <a:fld id="{2A35049D-DB52-454A-B8E6-A59A17E9EA13}" type="slidenum">
              <a:rPr lang="en-US" sz="800"/>
              <a:pPr algn="ctr"/>
              <a:t>26</a:t>
            </a:fld>
            <a:endParaRPr lang="en-US" sz="800" dirty="0"/>
          </a:p>
        </p:txBody>
      </p:sp>
      <p:sp>
        <p:nvSpPr>
          <p:cNvPr id="17" name="Footer Placeholder 4"/>
          <p:cNvSpPr>
            <a:spLocks noGrp="1"/>
          </p:cNvSpPr>
          <p:nvPr/>
        </p:nvSpPr>
        <p:spPr>
          <a:xfrm>
            <a:off x="3230808" y="4869656"/>
            <a:ext cx="2895203" cy="273844"/>
          </a:xfrm>
          <a:prstGeom prst="rect">
            <a:avLst/>
          </a:prstGeom>
        </p:spPr>
        <p:txBody>
          <a:bodyPr lIns="57150" tIns="28575" rIns="57150" bIns="28575" anchor="ctr" anchorCtr="0"/>
          <a:lstStyle>
            <a:defPPr>
              <a:defRPr lang="en-US"/>
            </a:defPPr>
            <a:lvl1pPr marL="0" algn="ctr" defTabSz="1306220" rtl="0" eaLnBrk="1" latinLnBrk="0" hangingPunct="1">
              <a:defRPr sz="1400" b="1" kern="1200">
                <a:solidFill>
                  <a:srgbClr val="54B948"/>
                </a:solidFill>
                <a:latin typeface="Arial" pitchFamily="34" charset="0"/>
                <a:ea typeface="+mn-ea"/>
                <a:cs typeface="Arial" pitchFamily="34" charset="0"/>
              </a:defRPr>
            </a:lvl1pPr>
            <a:lvl2pPr marL="653110" algn="l" defTabSz="1306220" rtl="0" eaLnBrk="1" latinLnBrk="0" hangingPunct="1">
              <a:defRPr sz="2600" kern="1200">
                <a:solidFill>
                  <a:schemeClr val="tx1"/>
                </a:solidFill>
                <a:latin typeface="+mn-lt"/>
                <a:ea typeface="+mn-ea"/>
                <a:cs typeface="+mn-cs"/>
              </a:defRPr>
            </a:lvl2pPr>
            <a:lvl3pPr marL="1306220" algn="l" defTabSz="1306220" rtl="0" eaLnBrk="1" latinLnBrk="0" hangingPunct="1">
              <a:defRPr sz="2600" kern="1200">
                <a:solidFill>
                  <a:schemeClr val="tx1"/>
                </a:solidFill>
                <a:latin typeface="+mn-lt"/>
                <a:ea typeface="+mn-ea"/>
                <a:cs typeface="+mn-cs"/>
              </a:defRPr>
            </a:lvl3pPr>
            <a:lvl4pPr marL="1959331" algn="l" defTabSz="1306220" rtl="0" eaLnBrk="1" latinLnBrk="0" hangingPunct="1">
              <a:defRPr sz="2600" kern="1200">
                <a:solidFill>
                  <a:schemeClr val="tx1"/>
                </a:solidFill>
                <a:latin typeface="+mn-lt"/>
                <a:ea typeface="+mn-ea"/>
                <a:cs typeface="+mn-cs"/>
              </a:defRPr>
            </a:lvl4pPr>
            <a:lvl5pPr marL="2612441" algn="l" defTabSz="1306220" rtl="0" eaLnBrk="1" latinLnBrk="0" hangingPunct="1">
              <a:defRPr sz="2600" kern="1200">
                <a:solidFill>
                  <a:schemeClr val="tx1"/>
                </a:solidFill>
                <a:latin typeface="+mn-lt"/>
                <a:ea typeface="+mn-ea"/>
                <a:cs typeface="+mn-cs"/>
              </a:defRPr>
            </a:lvl5pPr>
            <a:lvl6pPr marL="3265551" algn="l" defTabSz="1306220" rtl="0" eaLnBrk="1" latinLnBrk="0" hangingPunct="1">
              <a:defRPr sz="2600" kern="1200">
                <a:solidFill>
                  <a:schemeClr val="tx1"/>
                </a:solidFill>
                <a:latin typeface="+mn-lt"/>
                <a:ea typeface="+mn-ea"/>
                <a:cs typeface="+mn-cs"/>
              </a:defRPr>
            </a:lvl6pPr>
            <a:lvl7pPr marL="3918661" algn="l" defTabSz="1306220" rtl="0" eaLnBrk="1" latinLnBrk="0" hangingPunct="1">
              <a:defRPr sz="2600" kern="1200">
                <a:solidFill>
                  <a:schemeClr val="tx1"/>
                </a:solidFill>
                <a:latin typeface="+mn-lt"/>
                <a:ea typeface="+mn-ea"/>
                <a:cs typeface="+mn-cs"/>
              </a:defRPr>
            </a:lvl7pPr>
            <a:lvl8pPr marL="4571771" algn="l" defTabSz="1306220" rtl="0" eaLnBrk="1" latinLnBrk="0" hangingPunct="1">
              <a:defRPr sz="2600" kern="1200">
                <a:solidFill>
                  <a:schemeClr val="tx1"/>
                </a:solidFill>
                <a:latin typeface="+mn-lt"/>
                <a:ea typeface="+mn-ea"/>
                <a:cs typeface="+mn-cs"/>
              </a:defRPr>
            </a:lvl8pPr>
            <a:lvl9pPr marL="5224882" algn="l" defTabSz="1306220" rtl="0" eaLnBrk="1" latinLnBrk="0" hangingPunct="1">
              <a:defRPr sz="2600" kern="1200">
                <a:solidFill>
                  <a:schemeClr val="tx1"/>
                </a:solidFill>
                <a:latin typeface="+mn-lt"/>
                <a:ea typeface="+mn-ea"/>
                <a:cs typeface="+mn-cs"/>
              </a:defRPr>
            </a:lvl9pPr>
          </a:lstStyle>
          <a:p>
            <a:r>
              <a:rPr lang="en-US" dirty="0">
                <a:solidFill>
                  <a:schemeClr val="bg1">
                    <a:lumMod val="50000"/>
                  </a:schemeClr>
                </a:solidFill>
              </a:rPr>
              <a:t>NCR Confidential</a:t>
            </a:r>
          </a:p>
        </p:txBody>
      </p:sp>
    </p:spTree>
    <p:extLst>
      <p:ext uri="{BB962C8B-B14F-4D97-AF65-F5344CB8AC3E}">
        <p14:creationId xmlns:p14="http://schemas.microsoft.com/office/powerpoint/2010/main" val="18057622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601526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p:txBody>
          <a:bodyPr/>
          <a:lstStyle/>
          <a:p>
            <a:r>
              <a:rPr lang="en-US" dirty="0"/>
              <a:t>BACK UP DATA</a:t>
            </a:r>
          </a:p>
        </p:txBody>
      </p:sp>
      <p:sp>
        <p:nvSpPr>
          <p:cNvPr id="3" name="Text Placeholder 2"/>
          <p:cNvSpPr>
            <a:spLocks noGrp="1"/>
          </p:cNvSpPr>
          <p:nvPr>
            <p:ph type="body" sz="quarter" idx="13"/>
          </p:nvPr>
        </p:nvSpPr>
        <p:spPr/>
        <p:txBody>
          <a:bodyPr/>
          <a:lstStyle/>
          <a:p>
            <a:endParaRPr lang="en-US"/>
          </a:p>
        </p:txBody>
      </p:sp>
      <p:sp>
        <p:nvSpPr>
          <p:cNvPr id="4" name="Slide Number Placeholder 3"/>
          <p:cNvSpPr>
            <a:spLocks noGrp="1"/>
          </p:cNvSpPr>
          <p:nvPr>
            <p:ph type="sldNum" sz="quarter" idx="14"/>
          </p:nvPr>
        </p:nvSpPr>
        <p:spPr/>
        <p:txBody>
          <a:bodyPr/>
          <a:lstStyle/>
          <a:p>
            <a:pPr>
              <a:defRPr/>
            </a:pPr>
            <a:fld id="{DEA5BAF2-F9B0-4F4D-BFF7-67C5E668B9D7}" type="slidenum">
              <a:rPr lang="en-US" smtClean="0"/>
              <a:pPr>
                <a:defRPr/>
              </a:pPr>
              <a:t>28</a:t>
            </a:fld>
            <a:endParaRPr lang="en-US" dirty="0"/>
          </a:p>
        </p:txBody>
      </p:sp>
    </p:spTree>
    <p:extLst>
      <p:ext uri="{BB962C8B-B14F-4D97-AF65-F5344CB8AC3E}">
        <p14:creationId xmlns:p14="http://schemas.microsoft.com/office/powerpoint/2010/main" val="233727930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645485" y="815"/>
            <a:ext cx="7882973" cy="480131"/>
          </a:xfrm>
          <a:prstGeom prst="rect">
            <a:avLst/>
          </a:prstGeom>
          <a:noFill/>
        </p:spPr>
        <p:txBody>
          <a:bodyPr wrap="square" lIns="91440" tIns="45720" rIns="91440" bIns="45720">
            <a:spAutoFit/>
          </a:bodyPr>
          <a:lstStyle/>
          <a:p>
            <a:pPr>
              <a:lnSpc>
                <a:spcPct val="90000"/>
              </a:lnSpc>
              <a:defRPr/>
            </a:pPr>
            <a:r>
              <a:rPr lang="en-US" sz="2800" dirty="0">
                <a:latin typeface="Arial" pitchFamily="34" charset="0"/>
                <a:ea typeface="+mj-ea"/>
                <a:cs typeface="Arial" pitchFamily="34" charset="0"/>
              </a:rPr>
              <a:t>Overview </a:t>
            </a:r>
          </a:p>
        </p:txBody>
      </p:sp>
      <p:sp>
        <p:nvSpPr>
          <p:cNvPr id="2" name="Rectangle 1"/>
          <p:cNvSpPr/>
          <p:nvPr/>
        </p:nvSpPr>
        <p:spPr>
          <a:xfrm>
            <a:off x="5660566" y="960194"/>
            <a:ext cx="3258052" cy="343083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pPr algn="ctr">
              <a:lnSpc>
                <a:spcPct val="150000"/>
              </a:lnSpc>
            </a:pPr>
            <a:r>
              <a:rPr lang="en-US" sz="1600" b="1" dirty="0">
                <a:solidFill>
                  <a:schemeClr val="bg1"/>
                </a:solidFill>
                <a:latin typeface="Arial" panose="020B0604020202020204" pitchFamily="34" charset="0"/>
                <a:ea typeface="R Frutiger Roman"/>
                <a:cs typeface="Arial" panose="020B0604020202020204" pitchFamily="34" charset="0"/>
              </a:rPr>
              <a:t>RealPOS XR5</a:t>
            </a:r>
            <a:endParaRPr lang="en-US" sz="500" b="1" dirty="0">
              <a:solidFill>
                <a:schemeClr val="bg1"/>
              </a:solidFill>
              <a:latin typeface="Arial" panose="020B0604020202020204" pitchFamily="34" charset="0"/>
              <a:ea typeface="R Frutiger Roman"/>
              <a:cs typeface="Arial" panose="020B0604020202020204" pitchFamily="34" charset="0"/>
            </a:endParaRPr>
          </a:p>
          <a:p>
            <a:pPr algn="ctr">
              <a:lnSpc>
                <a:spcPct val="150000"/>
              </a:lnSpc>
            </a:pPr>
            <a:r>
              <a:rPr lang="en-US" sz="400" dirty="0">
                <a:solidFill>
                  <a:schemeClr val="bg1"/>
                </a:solidFill>
                <a:latin typeface="Arial" panose="020B0604020202020204" pitchFamily="34" charset="0"/>
                <a:ea typeface="R Frutiger Roman"/>
                <a:cs typeface="Arial" panose="020B0604020202020204" pitchFamily="34" charset="0"/>
              </a:rPr>
              <a:t> </a:t>
            </a:r>
          </a:p>
          <a:p>
            <a:pPr marL="214313" indent="-214313" defTabSz="571500">
              <a:buFont typeface="Arial" panose="020B0604020202020204" pitchFamily="34" charset="0"/>
              <a:buChar char="•"/>
            </a:pPr>
            <a:r>
              <a:rPr lang="en-US" sz="1200" dirty="0">
                <a:solidFill>
                  <a:srgbClr val="FFFFFF"/>
                </a:solidFill>
              </a:rPr>
              <a:t>Same all-in-one design</a:t>
            </a:r>
          </a:p>
          <a:p>
            <a:pPr marL="214313" indent="-214313" defTabSz="571500">
              <a:buFont typeface="Arial" panose="020B0604020202020204" pitchFamily="34" charset="0"/>
              <a:buChar char="•"/>
            </a:pPr>
            <a:endParaRPr lang="en-US" sz="1200" dirty="0">
              <a:solidFill>
                <a:srgbClr val="FFFFFF"/>
              </a:solidFill>
            </a:endParaRPr>
          </a:p>
          <a:p>
            <a:pPr marL="214313" indent="-214313" defTabSz="571500">
              <a:buFont typeface="Arial" panose="020B0604020202020204" pitchFamily="34" charset="0"/>
              <a:buChar char="•"/>
            </a:pPr>
            <a:r>
              <a:rPr lang="en-US" sz="1200" dirty="0">
                <a:solidFill>
                  <a:srgbClr val="FFFFFF"/>
                </a:solidFill>
              </a:rPr>
              <a:t>Same sleek design with PCAP touch</a:t>
            </a:r>
          </a:p>
          <a:p>
            <a:pPr marL="214313" indent="-214313" defTabSz="571500">
              <a:buFont typeface="Arial" panose="020B0604020202020204" pitchFamily="34" charset="0"/>
              <a:buChar char="•"/>
            </a:pPr>
            <a:endParaRPr lang="en-US" sz="1200" dirty="0">
              <a:solidFill>
                <a:srgbClr val="FFFFFF"/>
              </a:solidFill>
            </a:endParaRPr>
          </a:p>
          <a:p>
            <a:pPr marL="171450" indent="-171450" defTabSz="571500">
              <a:buFont typeface="Arial" panose="020B0604020202020204" pitchFamily="34" charset="0"/>
              <a:buChar char="•"/>
            </a:pPr>
            <a:r>
              <a:rPr lang="en-US" sz="1200" dirty="0">
                <a:solidFill>
                  <a:srgbClr val="FFFFFF"/>
                </a:solidFill>
              </a:rPr>
              <a:t> Celeron System-on-Chip (</a:t>
            </a:r>
            <a:r>
              <a:rPr lang="en-US" sz="1200" dirty="0" err="1">
                <a:solidFill>
                  <a:srgbClr val="FFFFFF"/>
                </a:solidFill>
              </a:rPr>
              <a:t>SoC</a:t>
            </a:r>
            <a:r>
              <a:rPr lang="en-US" sz="1200" dirty="0">
                <a:solidFill>
                  <a:srgbClr val="FFFFFF"/>
                </a:solidFill>
              </a:rPr>
              <a:t>)</a:t>
            </a:r>
          </a:p>
          <a:p>
            <a:pPr marL="628650" lvl="1" indent="-171450" defTabSz="571500">
              <a:buFont typeface="Arial" panose="020B0604020202020204" pitchFamily="34" charset="0"/>
              <a:buChar char="•"/>
            </a:pPr>
            <a:r>
              <a:rPr lang="en-US" sz="1050" dirty="0">
                <a:solidFill>
                  <a:srgbClr val="FFFFFF"/>
                </a:solidFill>
              </a:rPr>
              <a:t>Quad Core™</a:t>
            </a:r>
          </a:p>
          <a:p>
            <a:pPr marL="628650" lvl="1" indent="-171450" defTabSz="571500">
              <a:buFont typeface="Arial" panose="020B0604020202020204" pitchFamily="34" charset="0"/>
              <a:buChar char="•"/>
            </a:pPr>
            <a:endParaRPr lang="en-US" sz="1050" dirty="0">
              <a:solidFill>
                <a:srgbClr val="FFFFFF"/>
              </a:solidFill>
            </a:endParaRPr>
          </a:p>
          <a:p>
            <a:pPr marL="171450" indent="-171450" defTabSz="571500">
              <a:buFont typeface="Arial" panose="020B0604020202020204" pitchFamily="34" charset="0"/>
              <a:buChar char="•"/>
            </a:pPr>
            <a:r>
              <a:rPr lang="en-US" sz="1200" dirty="0">
                <a:solidFill>
                  <a:schemeClr val="bg1"/>
                </a:solidFill>
              </a:rPr>
              <a:t>Fan-less</a:t>
            </a:r>
          </a:p>
          <a:p>
            <a:pPr marL="628650" lvl="1" indent="-171450" defTabSz="571500">
              <a:buFont typeface="Arial" panose="020B0604020202020204" pitchFamily="34" charset="0"/>
              <a:buChar char="•"/>
            </a:pPr>
            <a:endParaRPr lang="en-US" sz="1050" dirty="0">
              <a:solidFill>
                <a:srgbClr val="FFFFFF"/>
              </a:solidFill>
            </a:endParaRPr>
          </a:p>
          <a:p>
            <a:pPr marL="214313" indent="-214313" defTabSz="571500">
              <a:buFont typeface="Arial" panose="020B0604020202020204" pitchFamily="34" charset="0"/>
              <a:buChar char="•"/>
            </a:pPr>
            <a:r>
              <a:rPr lang="en-US" sz="1200" dirty="0">
                <a:solidFill>
                  <a:schemeClr val="bg1"/>
                </a:solidFill>
                <a:latin typeface="Arial" panose="020B0604020202020204" pitchFamily="34" charset="0"/>
                <a:ea typeface="R Frutiger Roman"/>
                <a:cs typeface="Arial" panose="020B0604020202020204" pitchFamily="34" charset="0"/>
              </a:rPr>
              <a:t>Same mount and peripheral versatility</a:t>
            </a:r>
          </a:p>
          <a:p>
            <a:pPr marL="214313" indent="-214313" defTabSz="571500">
              <a:buFont typeface="Arial" panose="020B0604020202020204" pitchFamily="34" charset="0"/>
              <a:buChar char="•"/>
            </a:pPr>
            <a:endParaRPr lang="en-US" sz="1200" dirty="0">
              <a:solidFill>
                <a:srgbClr val="FFFFFF"/>
              </a:solidFill>
            </a:endParaRPr>
          </a:p>
          <a:p>
            <a:pPr marL="214313" indent="-214313" defTabSz="571500">
              <a:buFont typeface="Arial" panose="020B0604020202020204" pitchFamily="34" charset="0"/>
              <a:buChar char="•"/>
            </a:pPr>
            <a:r>
              <a:rPr lang="en-US" sz="1200" dirty="0">
                <a:solidFill>
                  <a:srgbClr val="FFFFFF"/>
                </a:solidFill>
              </a:rPr>
              <a:t>Same purpose-built robustness</a:t>
            </a:r>
            <a:endParaRPr lang="en-US" sz="1050" dirty="0">
              <a:solidFill>
                <a:srgbClr val="FFFFFF"/>
              </a:solidFill>
            </a:endParaRPr>
          </a:p>
          <a:p>
            <a:pPr marL="214313" indent="-214313" defTabSz="571500">
              <a:buFont typeface="Arial" panose="020B0604020202020204" pitchFamily="34" charset="0"/>
              <a:buChar char="•"/>
            </a:pPr>
            <a:endParaRPr lang="en-US" sz="1200" dirty="0">
              <a:solidFill>
                <a:schemeClr val="bg1"/>
              </a:solidFill>
              <a:latin typeface="Arial" panose="020B0604020202020204" pitchFamily="34" charset="0"/>
              <a:ea typeface="R Frutiger Roman"/>
              <a:cs typeface="Arial" panose="020B0604020202020204" pitchFamily="34" charset="0"/>
            </a:endParaRPr>
          </a:p>
          <a:p>
            <a:pPr marL="214313" indent="-214313" defTabSz="571500">
              <a:buFont typeface="Arial" panose="020B0604020202020204" pitchFamily="34" charset="0"/>
              <a:buChar char="•"/>
            </a:pPr>
            <a:r>
              <a:rPr lang="en-US" sz="1200" dirty="0">
                <a:solidFill>
                  <a:srgbClr val="FFFFFF"/>
                </a:solidFill>
              </a:rPr>
              <a:t>Same superior connectivity</a:t>
            </a:r>
          </a:p>
          <a:p>
            <a:pPr marL="214313" indent="-214313" defTabSz="571500">
              <a:buFont typeface="Arial" panose="020B0604020202020204" pitchFamily="34" charset="0"/>
              <a:buChar char="•"/>
            </a:pPr>
            <a:endParaRPr lang="en-US" sz="1200" dirty="0">
              <a:solidFill>
                <a:srgbClr val="FFFFFF"/>
              </a:solidFill>
            </a:endParaRPr>
          </a:p>
          <a:p>
            <a:pPr marL="214313" indent="-214313" defTabSz="571500">
              <a:buFont typeface="Arial" panose="020B0604020202020204" pitchFamily="34" charset="0"/>
              <a:buChar char="•"/>
            </a:pPr>
            <a:r>
              <a:rPr lang="en-US" sz="1300" dirty="0">
                <a:solidFill>
                  <a:srgbClr val="FFFFFF"/>
                </a:solidFill>
              </a:rPr>
              <a:t>Advanced system management</a:t>
            </a:r>
          </a:p>
          <a:p>
            <a:pPr marL="214313" indent="-214313" defTabSz="571500">
              <a:buFont typeface="Arial" panose="020B0604020202020204" pitchFamily="34" charset="0"/>
              <a:buChar char="•"/>
            </a:pPr>
            <a:endParaRPr lang="en-US" sz="1300" dirty="0">
              <a:solidFill>
                <a:srgbClr val="FFFFFF"/>
              </a:solidFill>
            </a:endParaRPr>
          </a:p>
        </p:txBody>
      </p:sp>
      <p:pic>
        <p:nvPicPr>
          <p:cNvPr id="5122" name="Picture 2"/>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3864902" y="1114425"/>
            <a:ext cx="1627013" cy="1372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3686175" y="960194"/>
            <a:ext cx="1828800" cy="3430831"/>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pPr algn="ctr"/>
            <a:endParaRPr lang="en-US"/>
          </a:p>
        </p:txBody>
      </p:sp>
      <p:sp>
        <p:nvSpPr>
          <p:cNvPr id="10" name="Slide Number Placeholder 7"/>
          <p:cNvSpPr>
            <a:spLocks noGrp="1"/>
          </p:cNvSpPr>
          <p:nvPr>
            <p:ph type="sldNum" sz="quarter" idx="4294967295"/>
          </p:nvPr>
        </p:nvSpPr>
        <p:spPr>
          <a:xfrm>
            <a:off x="8324949" y="4869656"/>
            <a:ext cx="780852" cy="273844"/>
          </a:xfrm>
        </p:spPr>
        <p:txBody>
          <a:bodyPr/>
          <a:lstStyle/>
          <a:p>
            <a:pPr algn="ctr"/>
            <a:fld id="{2A35049D-DB52-454A-B8E6-A59A17E9EA13}" type="slidenum">
              <a:rPr lang="en-US"/>
              <a:pPr algn="ctr"/>
              <a:t>29</a:t>
            </a:fld>
            <a:endParaRPr lang="en-US" dirty="0"/>
          </a:p>
        </p:txBody>
      </p:sp>
      <p:sp>
        <p:nvSpPr>
          <p:cNvPr id="11" name="Footer Placeholder 4"/>
          <p:cNvSpPr>
            <a:spLocks noGrp="1"/>
          </p:cNvSpPr>
          <p:nvPr/>
        </p:nvSpPr>
        <p:spPr>
          <a:xfrm>
            <a:off x="3230808" y="4869656"/>
            <a:ext cx="2895203" cy="273844"/>
          </a:xfrm>
          <a:prstGeom prst="rect">
            <a:avLst/>
          </a:prstGeom>
        </p:spPr>
        <p:txBody>
          <a:bodyPr lIns="57150" tIns="28575" rIns="57150" bIns="28575" anchor="ctr" anchorCtr="0"/>
          <a:lstStyle>
            <a:defPPr>
              <a:defRPr lang="en-US"/>
            </a:defPPr>
            <a:lvl1pPr marL="0" algn="ctr" defTabSz="1306220" rtl="0" eaLnBrk="1" latinLnBrk="0" hangingPunct="1">
              <a:defRPr sz="1400" b="1" kern="1200">
                <a:solidFill>
                  <a:srgbClr val="54B948"/>
                </a:solidFill>
                <a:latin typeface="Arial" pitchFamily="34" charset="0"/>
                <a:ea typeface="+mn-ea"/>
                <a:cs typeface="Arial" pitchFamily="34" charset="0"/>
              </a:defRPr>
            </a:lvl1pPr>
            <a:lvl2pPr marL="653110" algn="l" defTabSz="1306220" rtl="0" eaLnBrk="1" latinLnBrk="0" hangingPunct="1">
              <a:defRPr sz="2600" kern="1200">
                <a:solidFill>
                  <a:schemeClr val="tx1"/>
                </a:solidFill>
                <a:latin typeface="+mn-lt"/>
                <a:ea typeface="+mn-ea"/>
                <a:cs typeface="+mn-cs"/>
              </a:defRPr>
            </a:lvl2pPr>
            <a:lvl3pPr marL="1306220" algn="l" defTabSz="1306220" rtl="0" eaLnBrk="1" latinLnBrk="0" hangingPunct="1">
              <a:defRPr sz="2600" kern="1200">
                <a:solidFill>
                  <a:schemeClr val="tx1"/>
                </a:solidFill>
                <a:latin typeface="+mn-lt"/>
                <a:ea typeface="+mn-ea"/>
                <a:cs typeface="+mn-cs"/>
              </a:defRPr>
            </a:lvl3pPr>
            <a:lvl4pPr marL="1959331" algn="l" defTabSz="1306220" rtl="0" eaLnBrk="1" latinLnBrk="0" hangingPunct="1">
              <a:defRPr sz="2600" kern="1200">
                <a:solidFill>
                  <a:schemeClr val="tx1"/>
                </a:solidFill>
                <a:latin typeface="+mn-lt"/>
                <a:ea typeface="+mn-ea"/>
                <a:cs typeface="+mn-cs"/>
              </a:defRPr>
            </a:lvl4pPr>
            <a:lvl5pPr marL="2612441" algn="l" defTabSz="1306220" rtl="0" eaLnBrk="1" latinLnBrk="0" hangingPunct="1">
              <a:defRPr sz="2600" kern="1200">
                <a:solidFill>
                  <a:schemeClr val="tx1"/>
                </a:solidFill>
                <a:latin typeface="+mn-lt"/>
                <a:ea typeface="+mn-ea"/>
                <a:cs typeface="+mn-cs"/>
              </a:defRPr>
            </a:lvl5pPr>
            <a:lvl6pPr marL="3265551" algn="l" defTabSz="1306220" rtl="0" eaLnBrk="1" latinLnBrk="0" hangingPunct="1">
              <a:defRPr sz="2600" kern="1200">
                <a:solidFill>
                  <a:schemeClr val="tx1"/>
                </a:solidFill>
                <a:latin typeface="+mn-lt"/>
                <a:ea typeface="+mn-ea"/>
                <a:cs typeface="+mn-cs"/>
              </a:defRPr>
            </a:lvl6pPr>
            <a:lvl7pPr marL="3918661" algn="l" defTabSz="1306220" rtl="0" eaLnBrk="1" latinLnBrk="0" hangingPunct="1">
              <a:defRPr sz="2600" kern="1200">
                <a:solidFill>
                  <a:schemeClr val="tx1"/>
                </a:solidFill>
                <a:latin typeface="+mn-lt"/>
                <a:ea typeface="+mn-ea"/>
                <a:cs typeface="+mn-cs"/>
              </a:defRPr>
            </a:lvl7pPr>
            <a:lvl8pPr marL="4571771" algn="l" defTabSz="1306220" rtl="0" eaLnBrk="1" latinLnBrk="0" hangingPunct="1">
              <a:defRPr sz="2600" kern="1200">
                <a:solidFill>
                  <a:schemeClr val="tx1"/>
                </a:solidFill>
                <a:latin typeface="+mn-lt"/>
                <a:ea typeface="+mn-ea"/>
                <a:cs typeface="+mn-cs"/>
              </a:defRPr>
            </a:lvl8pPr>
            <a:lvl9pPr marL="5224882" algn="l" defTabSz="1306220" rtl="0" eaLnBrk="1" latinLnBrk="0" hangingPunct="1">
              <a:defRPr sz="2600" kern="1200">
                <a:solidFill>
                  <a:schemeClr val="tx1"/>
                </a:solidFill>
                <a:latin typeface="+mn-lt"/>
                <a:ea typeface="+mn-ea"/>
                <a:cs typeface="+mn-cs"/>
              </a:defRPr>
            </a:lvl9pPr>
          </a:lstStyle>
          <a:p>
            <a:r>
              <a:rPr lang="en-US" dirty="0">
                <a:solidFill>
                  <a:schemeClr val="bg1">
                    <a:lumMod val="50000"/>
                  </a:schemeClr>
                </a:solidFill>
              </a:rPr>
              <a:t>NCR Confidential</a:t>
            </a:r>
          </a:p>
        </p:txBody>
      </p:sp>
      <p:pic>
        <p:nvPicPr>
          <p:cNvPr id="12" name="Picture 4"/>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818554" y="2581275"/>
            <a:ext cx="1636487" cy="156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Rectangle 12"/>
          <p:cNvSpPr/>
          <p:nvPr/>
        </p:nvSpPr>
        <p:spPr>
          <a:xfrm>
            <a:off x="326566" y="960193"/>
            <a:ext cx="3258052" cy="343083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pPr algn="ctr"/>
            <a:r>
              <a:rPr lang="en-US" sz="1600" b="1" dirty="0">
                <a:solidFill>
                  <a:schemeClr val="bg1"/>
                </a:solidFill>
                <a:latin typeface="Arial" panose="020B0604020202020204" pitchFamily="34" charset="0"/>
                <a:ea typeface="R Frutiger Roman"/>
                <a:cs typeface="Arial" panose="020B0604020202020204" pitchFamily="34" charset="0"/>
              </a:rPr>
              <a:t>RealPOS XR7 </a:t>
            </a:r>
          </a:p>
          <a:p>
            <a:pPr indent="145852">
              <a:buFont typeface="Arial" charset="0"/>
              <a:buChar char="•"/>
            </a:pPr>
            <a:endParaRPr lang="en-US" sz="1200" dirty="0">
              <a:solidFill>
                <a:schemeClr val="bg1"/>
              </a:solidFill>
              <a:latin typeface="Arial" panose="020B0604020202020204" pitchFamily="34" charset="0"/>
              <a:ea typeface="R Frutiger Roman"/>
              <a:cs typeface="Arial" panose="020B0604020202020204" pitchFamily="34" charset="0"/>
            </a:endParaRPr>
          </a:p>
          <a:p>
            <a:pPr indent="145852">
              <a:buFont typeface="Arial" charset="0"/>
              <a:buChar char="•"/>
            </a:pPr>
            <a:r>
              <a:rPr lang="en-US" sz="1200" dirty="0">
                <a:solidFill>
                  <a:schemeClr val="bg1"/>
                </a:solidFill>
                <a:latin typeface="Arial" panose="020B0604020202020204" pitchFamily="34" charset="0"/>
                <a:ea typeface="R Frutiger Roman"/>
                <a:cs typeface="Arial" panose="020B0604020202020204" pitchFamily="34" charset="0"/>
              </a:rPr>
              <a:t>Stylish and compact all-in-one design</a:t>
            </a:r>
          </a:p>
          <a:p>
            <a:pPr marL="0" lvl="1" indent="145852"/>
            <a:endParaRPr lang="en-US" sz="1200" dirty="0">
              <a:solidFill>
                <a:schemeClr val="bg1"/>
              </a:solidFill>
              <a:latin typeface="Arial" panose="020B0604020202020204" pitchFamily="34" charset="0"/>
              <a:ea typeface="R Frutiger Roman"/>
              <a:cs typeface="Arial" panose="020B0604020202020204" pitchFamily="34" charset="0"/>
            </a:endParaRPr>
          </a:p>
          <a:p>
            <a:pPr indent="145852">
              <a:buFont typeface="Arial" charset="0"/>
              <a:buChar char="•"/>
            </a:pPr>
            <a:r>
              <a:rPr lang="en-US" sz="1200" dirty="0">
                <a:solidFill>
                  <a:schemeClr val="bg1"/>
                </a:solidFill>
                <a:latin typeface="Arial" panose="020B0604020202020204" pitchFamily="34" charset="0"/>
                <a:ea typeface="R Frutiger Roman"/>
                <a:cs typeface="Arial" panose="020B0604020202020204" pitchFamily="34" charset="0"/>
              </a:rPr>
              <a:t>Sleek zero-bezel display with PCAP touch </a:t>
            </a:r>
          </a:p>
          <a:p>
            <a:pPr indent="145852">
              <a:buFont typeface="Arial" charset="0"/>
              <a:buChar char="•"/>
            </a:pPr>
            <a:endParaRPr lang="en-US" sz="1200" dirty="0">
              <a:solidFill>
                <a:schemeClr val="bg1"/>
              </a:solidFill>
              <a:latin typeface="Arial" panose="020B0604020202020204" pitchFamily="34" charset="0"/>
              <a:ea typeface="R Frutiger Roman"/>
              <a:cs typeface="Arial" panose="020B0604020202020204" pitchFamily="34" charset="0"/>
            </a:endParaRPr>
          </a:p>
          <a:p>
            <a:pPr indent="145852">
              <a:buFont typeface="Arial" charset="0"/>
              <a:buChar char="•"/>
            </a:pPr>
            <a:r>
              <a:rPr lang="en-US" sz="1200" dirty="0">
                <a:solidFill>
                  <a:schemeClr val="bg1"/>
                </a:solidFill>
                <a:latin typeface="Arial" panose="020B0604020202020204" pitchFamily="34" charset="0"/>
                <a:ea typeface="R Frutiger Roman"/>
                <a:cs typeface="Arial" panose="020B0604020202020204" pitchFamily="34" charset="0"/>
              </a:rPr>
              <a:t>4</a:t>
            </a:r>
            <a:r>
              <a:rPr lang="en-US" sz="1200" baseline="30000" dirty="0">
                <a:solidFill>
                  <a:schemeClr val="bg1"/>
                </a:solidFill>
                <a:latin typeface="Arial" panose="020B0604020202020204" pitchFamily="34" charset="0"/>
                <a:ea typeface="R Frutiger Roman"/>
                <a:cs typeface="Arial" panose="020B0604020202020204" pitchFamily="34" charset="0"/>
              </a:rPr>
              <a:t>th</a:t>
            </a:r>
            <a:r>
              <a:rPr lang="en-US" sz="1200" dirty="0">
                <a:solidFill>
                  <a:schemeClr val="bg1"/>
                </a:solidFill>
                <a:latin typeface="Arial" panose="020B0604020202020204" pitchFamily="34" charset="0"/>
                <a:ea typeface="R Frutiger Roman"/>
                <a:cs typeface="Arial" panose="020B0604020202020204" pitchFamily="34" charset="0"/>
              </a:rPr>
              <a:t> generation Intel® Core™ processor s</a:t>
            </a:r>
          </a:p>
          <a:p>
            <a:pPr lvl="1" indent="145852">
              <a:buFont typeface="Arial" charset="0"/>
              <a:buChar char="•"/>
            </a:pPr>
            <a:r>
              <a:rPr lang="en-US" sz="1050" dirty="0">
                <a:solidFill>
                  <a:schemeClr val="bg1"/>
                </a:solidFill>
                <a:latin typeface="Arial" panose="020B0604020202020204" pitchFamily="34" charset="0"/>
                <a:ea typeface="R Frutiger Roman"/>
                <a:cs typeface="Arial" panose="020B0604020202020204" pitchFamily="34" charset="0"/>
              </a:rPr>
              <a:t>Core I5 (</a:t>
            </a:r>
            <a:r>
              <a:rPr lang="en-US" sz="1050" dirty="0" err="1">
                <a:solidFill>
                  <a:schemeClr val="bg1"/>
                </a:solidFill>
                <a:latin typeface="Arial" panose="020B0604020202020204" pitchFamily="34" charset="0"/>
                <a:ea typeface="R Frutiger Roman"/>
                <a:cs typeface="Arial" panose="020B0604020202020204" pitchFamily="34" charset="0"/>
              </a:rPr>
              <a:t>vPro</a:t>
            </a:r>
            <a:r>
              <a:rPr lang="en-US" sz="1050" dirty="0">
                <a:solidFill>
                  <a:schemeClr val="bg1"/>
                </a:solidFill>
                <a:latin typeface="Arial" panose="020B0604020202020204" pitchFamily="34" charset="0"/>
                <a:ea typeface="R Frutiger Roman"/>
                <a:cs typeface="Arial" panose="020B0604020202020204" pitchFamily="34" charset="0"/>
              </a:rPr>
              <a:t>)</a:t>
            </a:r>
          </a:p>
          <a:p>
            <a:pPr lvl="1" indent="145852">
              <a:buFont typeface="Arial" charset="0"/>
              <a:buChar char="•"/>
            </a:pPr>
            <a:r>
              <a:rPr lang="en-US" sz="1050" dirty="0">
                <a:solidFill>
                  <a:schemeClr val="bg1"/>
                </a:solidFill>
                <a:latin typeface="Arial" panose="020B0604020202020204" pitchFamily="34" charset="0"/>
                <a:ea typeface="R Frutiger Roman"/>
                <a:cs typeface="Arial" panose="020B0604020202020204" pitchFamily="34" charset="0"/>
              </a:rPr>
              <a:t>Core i3 ( AMT)</a:t>
            </a:r>
          </a:p>
          <a:p>
            <a:pPr lvl="1" indent="145852">
              <a:buFont typeface="Arial" charset="0"/>
              <a:buChar char="•"/>
            </a:pPr>
            <a:r>
              <a:rPr lang="en-US" sz="1050" dirty="0">
                <a:solidFill>
                  <a:schemeClr val="bg1"/>
                </a:solidFill>
                <a:latin typeface="Arial" panose="020B0604020202020204" pitchFamily="34" charset="0"/>
                <a:ea typeface="R Frutiger Roman"/>
                <a:cs typeface="Arial" panose="020B0604020202020204" pitchFamily="34" charset="0"/>
              </a:rPr>
              <a:t>Celeron</a:t>
            </a:r>
          </a:p>
          <a:p>
            <a:pPr lvl="1" indent="145852">
              <a:buFont typeface="Arial" charset="0"/>
              <a:buChar char="•"/>
            </a:pPr>
            <a:endParaRPr lang="en-US" sz="1050" b="1" dirty="0">
              <a:solidFill>
                <a:schemeClr val="bg1"/>
              </a:solidFill>
              <a:latin typeface="Arial" panose="020B0604020202020204" pitchFamily="34" charset="0"/>
              <a:ea typeface="R Frutiger Roman"/>
              <a:cs typeface="Arial" panose="020B0604020202020204" pitchFamily="34" charset="0"/>
            </a:endParaRPr>
          </a:p>
          <a:p>
            <a:pPr indent="145852">
              <a:buFont typeface="Arial" charset="0"/>
              <a:buChar char="•"/>
            </a:pPr>
            <a:r>
              <a:rPr lang="en-US" sz="1200" dirty="0">
                <a:solidFill>
                  <a:schemeClr val="bg1"/>
                </a:solidFill>
                <a:latin typeface="Arial" panose="020B0604020202020204" pitchFamily="34" charset="0"/>
                <a:ea typeface="R Frutiger Roman"/>
                <a:cs typeface="Arial" panose="020B0604020202020204" pitchFamily="34" charset="0"/>
              </a:rPr>
              <a:t>Exceptional mount and peripheral versatility</a:t>
            </a:r>
          </a:p>
          <a:p>
            <a:pPr indent="145852">
              <a:buFont typeface="Arial" charset="0"/>
              <a:buChar char="•"/>
            </a:pPr>
            <a:endParaRPr lang="en-US" sz="1200" dirty="0">
              <a:solidFill>
                <a:schemeClr val="bg1"/>
              </a:solidFill>
              <a:latin typeface="Arial" panose="020B0604020202020204" pitchFamily="34" charset="0"/>
              <a:ea typeface="R Frutiger Roman"/>
              <a:cs typeface="Arial" panose="020B0604020202020204" pitchFamily="34" charset="0"/>
            </a:endParaRPr>
          </a:p>
          <a:p>
            <a:pPr indent="145852">
              <a:buFont typeface="Arial" charset="0"/>
              <a:buChar char="•"/>
            </a:pPr>
            <a:r>
              <a:rPr lang="en-US" sz="1200" dirty="0">
                <a:solidFill>
                  <a:schemeClr val="bg1"/>
                </a:solidFill>
                <a:latin typeface="Arial" panose="020B0604020202020204" pitchFamily="34" charset="0"/>
                <a:ea typeface="R Frutiger Roman"/>
                <a:cs typeface="Arial" panose="020B0604020202020204" pitchFamily="34" charset="0"/>
              </a:rPr>
              <a:t>Purpose-built robustness</a:t>
            </a:r>
          </a:p>
          <a:p>
            <a:pPr indent="145852">
              <a:buFont typeface="Arial" charset="0"/>
              <a:buChar char="•"/>
            </a:pPr>
            <a:endParaRPr lang="en-US" sz="1200" dirty="0">
              <a:solidFill>
                <a:schemeClr val="bg1"/>
              </a:solidFill>
              <a:latin typeface="Arial" panose="020B0604020202020204" pitchFamily="34" charset="0"/>
              <a:ea typeface="R Frutiger Roman"/>
              <a:cs typeface="Arial" panose="020B0604020202020204" pitchFamily="34" charset="0"/>
            </a:endParaRPr>
          </a:p>
          <a:p>
            <a:pPr indent="145852">
              <a:buFont typeface="Arial" charset="0"/>
              <a:buChar char="•"/>
            </a:pPr>
            <a:r>
              <a:rPr lang="en-US" sz="1200" dirty="0">
                <a:solidFill>
                  <a:schemeClr val="bg1"/>
                </a:solidFill>
                <a:latin typeface="Arial" panose="020B0604020202020204" pitchFamily="34" charset="0"/>
                <a:ea typeface="R Frutiger Roman"/>
                <a:cs typeface="Arial" panose="020B0604020202020204" pitchFamily="34" charset="0"/>
              </a:rPr>
              <a:t>Superior Connectivity</a:t>
            </a:r>
          </a:p>
          <a:p>
            <a:endParaRPr lang="en-US" sz="1100" dirty="0">
              <a:solidFill>
                <a:schemeClr val="bg1"/>
              </a:solidFill>
              <a:latin typeface="Arial" panose="020B0604020202020204" pitchFamily="34" charset="0"/>
              <a:ea typeface="R Frutiger Roman"/>
              <a:cs typeface="Arial" panose="020B0604020202020204" pitchFamily="34" charset="0"/>
            </a:endParaRPr>
          </a:p>
          <a:p>
            <a:pPr indent="145852">
              <a:buFont typeface="Arial" charset="0"/>
              <a:buChar char="•"/>
            </a:pPr>
            <a:r>
              <a:rPr lang="en-US" sz="1200" dirty="0">
                <a:solidFill>
                  <a:schemeClr val="bg1"/>
                </a:solidFill>
                <a:latin typeface="Arial" panose="020B0604020202020204" pitchFamily="34" charset="0"/>
                <a:ea typeface="R Frutiger Roman"/>
                <a:cs typeface="Arial" panose="020B0604020202020204" pitchFamily="34" charset="0"/>
              </a:rPr>
              <a:t>Advanced systems management </a:t>
            </a:r>
          </a:p>
          <a:p>
            <a:endParaRPr lang="en-US" sz="1050" dirty="0">
              <a:latin typeface="Arial" panose="020B0604020202020204" pitchFamily="34" charset="0"/>
              <a:ea typeface="R Frutiger Roman"/>
              <a:cs typeface="Arial" panose="020B0604020202020204" pitchFamily="34" charset="0"/>
            </a:endParaRPr>
          </a:p>
        </p:txBody>
      </p:sp>
      <p:sp>
        <p:nvSpPr>
          <p:cNvPr id="14" name="Rectangle 13"/>
          <p:cNvSpPr/>
          <p:nvPr/>
        </p:nvSpPr>
        <p:spPr>
          <a:xfrm>
            <a:off x="645485" y="416023"/>
            <a:ext cx="6699270" cy="369332"/>
          </a:xfrm>
          <a:prstGeom prst="rect">
            <a:avLst/>
          </a:prstGeom>
        </p:spPr>
        <p:txBody>
          <a:bodyPr wrap="none" lIns="91440" tIns="45720" rIns="91440" bIns="45720">
            <a:spAutoFit/>
          </a:bodyPr>
          <a:lstStyle/>
          <a:p>
            <a:r>
              <a:rPr lang="en-US" spc="-30" dirty="0">
                <a:solidFill>
                  <a:srgbClr val="54B948"/>
                </a:solidFill>
                <a:latin typeface="+mn-lt"/>
              </a:rPr>
              <a:t>The look you want with the performance and reliability you need</a:t>
            </a:r>
          </a:p>
        </p:txBody>
      </p:sp>
    </p:spTree>
    <p:extLst>
      <p:ext uri="{BB962C8B-B14F-4D97-AF65-F5344CB8AC3E}">
        <p14:creationId xmlns:p14="http://schemas.microsoft.com/office/powerpoint/2010/main" val="289038252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Picture 28"/>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bwMode="auto">
          <a:xfrm>
            <a:off x="1826357" y="1670255"/>
            <a:ext cx="1291056" cy="708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6"/>
          </p:nvPr>
        </p:nvSpPr>
        <p:spPr>
          <a:xfrm>
            <a:off x="8612188" y="4918075"/>
            <a:ext cx="236537" cy="230188"/>
          </a:xfrm>
        </p:spPr>
        <p:txBody>
          <a:bodyPr/>
          <a:lstStyle/>
          <a:p>
            <a:pPr>
              <a:defRPr/>
            </a:pPr>
            <a:fld id="{73129CEE-9610-824A-9239-A6D4C0B1B7E9}" type="slidenum">
              <a:rPr lang="en-US" smtClean="0"/>
              <a:pPr>
                <a:defRPr/>
              </a:pPr>
              <a:t>3</a:t>
            </a:fld>
            <a:endParaRPr lang="en-US" dirty="0"/>
          </a:p>
        </p:txBody>
      </p:sp>
      <p:sp>
        <p:nvSpPr>
          <p:cNvPr id="5" name="Title 4"/>
          <p:cNvSpPr>
            <a:spLocks noGrp="1"/>
          </p:cNvSpPr>
          <p:nvPr>
            <p:ph type="title"/>
          </p:nvPr>
        </p:nvSpPr>
        <p:spPr>
          <a:xfrm>
            <a:off x="361122" y="1982"/>
            <a:ext cx="8229600" cy="521893"/>
          </a:xfrm>
        </p:spPr>
        <p:txBody>
          <a:bodyPr/>
          <a:lstStyle/>
          <a:p>
            <a:r>
              <a:rPr lang="en-US" dirty="0">
                <a:solidFill>
                  <a:schemeClr val="tx1"/>
                </a:solidFill>
              </a:rPr>
              <a:t>NCR Complete Portfolio</a:t>
            </a:r>
          </a:p>
        </p:txBody>
      </p:sp>
      <p:sp>
        <p:nvSpPr>
          <p:cNvPr id="16" name="Rectangle 15"/>
          <p:cNvSpPr/>
          <p:nvPr/>
        </p:nvSpPr>
        <p:spPr>
          <a:xfrm>
            <a:off x="1070449" y="3023984"/>
            <a:ext cx="2038350" cy="1890213"/>
          </a:xfrm>
          <a:prstGeom prst="rect">
            <a:avLst/>
          </a:prstGeom>
          <a:noFill/>
          <a:ln w="12700">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p:cNvSpPr/>
          <p:nvPr/>
        </p:nvSpPr>
        <p:spPr>
          <a:xfrm>
            <a:off x="5768436" y="1025784"/>
            <a:ext cx="2038350" cy="1890213"/>
          </a:xfrm>
          <a:prstGeom prst="rect">
            <a:avLst/>
          </a:prstGeom>
          <a:noFill/>
          <a:ln w="12700">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22" name="Group 21"/>
          <p:cNvGrpSpPr/>
          <p:nvPr/>
        </p:nvGrpSpPr>
        <p:grpSpPr>
          <a:xfrm>
            <a:off x="5768436" y="3014484"/>
            <a:ext cx="2038350" cy="1933150"/>
            <a:chOff x="2449555" y="963685"/>
            <a:chExt cx="2038350" cy="1933150"/>
          </a:xfrm>
        </p:grpSpPr>
        <p:pic>
          <p:nvPicPr>
            <p:cNvPr id="9" name="Picture 17" descr="NCR IMG - 0950 (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rot="970344">
              <a:off x="2745740" y="1836704"/>
              <a:ext cx="1733904" cy="1060131"/>
            </a:xfrm>
            <a:prstGeom prst="rect">
              <a:avLst/>
            </a:prstGeom>
            <a:noFill/>
            <a:ln w="9525">
              <a:noFill/>
              <a:miter lim="800000"/>
              <a:headEnd/>
              <a:tailEnd/>
            </a:ln>
          </p:spPr>
        </p:pic>
        <p:sp>
          <p:nvSpPr>
            <p:cNvPr id="20" name="Rectangle 19"/>
            <p:cNvSpPr/>
            <p:nvPr/>
          </p:nvSpPr>
          <p:spPr>
            <a:xfrm>
              <a:off x="2449555" y="963685"/>
              <a:ext cx="2038350" cy="1890213"/>
            </a:xfrm>
            <a:prstGeom prst="rect">
              <a:avLst/>
            </a:prstGeom>
            <a:noFill/>
            <a:ln w="12700">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13" name="Picture 42" descr="CD356_07a_RET__RP_Cordless_Imager_7837"/>
          <p:cNvPicPr>
            <a:picLocks noChangeAspect="1" noChangeArrowheads="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4770387" y="3175963"/>
            <a:ext cx="577810" cy="671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ext Placeholder 2"/>
          <p:cNvSpPr txBox="1">
            <a:spLocks/>
          </p:cNvSpPr>
          <p:nvPr/>
        </p:nvSpPr>
        <p:spPr>
          <a:xfrm>
            <a:off x="476830" y="333882"/>
            <a:ext cx="8126514" cy="566737"/>
          </a:xfrm>
          <a:prstGeom prst="rect">
            <a:avLst/>
          </a:prstGeom>
        </p:spPr>
        <p:txBody>
          <a:bodyPr vert="horz" lIns="0" tIns="91440" rIns="0" bIns="0" rtlCol="0">
            <a:noAutofit/>
          </a:bodyPr>
          <a:lstStyle>
            <a:lvl1pPr marL="0" indent="0" algn="l" defTabSz="457200" rtl="0" eaLnBrk="1" fontAlgn="base" hangingPunct="1">
              <a:lnSpc>
                <a:spcPct val="100000"/>
              </a:lnSpc>
              <a:spcBef>
                <a:spcPts val="400"/>
              </a:spcBef>
              <a:spcAft>
                <a:spcPts val="400"/>
              </a:spcAft>
              <a:buClr>
                <a:srgbClr val="54B948"/>
              </a:buClr>
              <a:buSzPct val="100000"/>
              <a:buFontTx/>
              <a:buNone/>
              <a:defRPr sz="2400" kern="1200" spc="-30">
                <a:solidFill>
                  <a:srgbClr val="54B948"/>
                </a:solidFill>
                <a:latin typeface="+mn-lt"/>
                <a:ea typeface="ＭＳ Ｐゴシック" charset="0"/>
                <a:cs typeface="ＭＳ Ｐゴシック" charset="0"/>
              </a:defRPr>
            </a:lvl1pPr>
            <a:lvl2pPr marL="457200" indent="0" algn="l" defTabSz="457200" rtl="0" eaLnBrk="1" fontAlgn="base" hangingPunct="1">
              <a:lnSpc>
                <a:spcPct val="100000"/>
              </a:lnSpc>
              <a:spcBef>
                <a:spcPts val="400"/>
              </a:spcBef>
              <a:spcAft>
                <a:spcPts val="400"/>
              </a:spcAft>
              <a:buClr>
                <a:srgbClr val="54B948"/>
              </a:buClr>
              <a:buSzPct val="100000"/>
              <a:buFontTx/>
              <a:buNone/>
              <a:defRPr sz="2000" kern="1200" spc="-30">
                <a:solidFill>
                  <a:srgbClr val="404040"/>
                </a:solidFill>
                <a:latin typeface="+mn-lt"/>
                <a:ea typeface="ＭＳ Ｐゴシック" charset="0"/>
                <a:cs typeface="+mn-cs"/>
              </a:defRPr>
            </a:lvl2pPr>
            <a:lvl3pPr marL="914400" indent="0" algn="l" defTabSz="457200" rtl="0" eaLnBrk="1" fontAlgn="base" hangingPunct="1">
              <a:lnSpc>
                <a:spcPct val="100000"/>
              </a:lnSpc>
              <a:spcBef>
                <a:spcPts val="400"/>
              </a:spcBef>
              <a:spcAft>
                <a:spcPts val="400"/>
              </a:spcAft>
              <a:buClr>
                <a:srgbClr val="54B948"/>
              </a:buClr>
              <a:buSzPct val="100000"/>
              <a:buFontTx/>
              <a:buNone/>
              <a:defRPr kern="1200" spc="-30">
                <a:solidFill>
                  <a:srgbClr val="404040"/>
                </a:solidFill>
                <a:latin typeface="+mn-lt"/>
                <a:ea typeface="ＭＳ Ｐゴシック" charset="0"/>
                <a:cs typeface="+mn-cs"/>
              </a:defRPr>
            </a:lvl3pPr>
            <a:lvl4pPr marL="1371600" indent="0" algn="l" defTabSz="457200" rtl="0" eaLnBrk="1" fontAlgn="base" hangingPunct="1">
              <a:lnSpc>
                <a:spcPct val="100000"/>
              </a:lnSpc>
              <a:spcBef>
                <a:spcPts val="400"/>
              </a:spcBef>
              <a:spcAft>
                <a:spcPts val="400"/>
              </a:spcAft>
              <a:buClr>
                <a:srgbClr val="54B948"/>
              </a:buClr>
              <a:buSzPct val="100000"/>
              <a:buFontTx/>
              <a:buNone/>
              <a:defRPr sz="1600" kern="1200" spc="-30">
                <a:solidFill>
                  <a:srgbClr val="404040"/>
                </a:solidFill>
                <a:latin typeface="+mn-lt"/>
                <a:ea typeface="ＭＳ Ｐゴシック" charset="0"/>
                <a:cs typeface="+mn-cs"/>
              </a:defRPr>
            </a:lvl4pPr>
            <a:lvl5pPr marL="1828800" indent="0" algn="l" defTabSz="457200" rtl="0" eaLnBrk="1" fontAlgn="base" hangingPunct="1">
              <a:lnSpc>
                <a:spcPct val="100000"/>
              </a:lnSpc>
              <a:spcBef>
                <a:spcPts val="400"/>
              </a:spcBef>
              <a:spcAft>
                <a:spcPts val="400"/>
              </a:spcAft>
              <a:buClr>
                <a:srgbClr val="54B948"/>
              </a:buClr>
              <a:buSzPct val="100000"/>
              <a:buFontTx/>
              <a:buNone/>
              <a:defRPr sz="1400" kern="1200" spc="-30">
                <a:solidFill>
                  <a:srgbClr val="404040"/>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endParaRPr lang="en-US" sz="2000" spc="0" dirty="0"/>
          </a:p>
        </p:txBody>
      </p:sp>
      <p:pic>
        <p:nvPicPr>
          <p:cNvPr id="28" name="Picture 27" descr="CD350_26_RTL_Compact-Alphanumeric-Keyboard-Front[1]"/>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5768436" y="3175963"/>
            <a:ext cx="1876376" cy="686087"/>
          </a:xfrm>
          <a:prstGeom prst="rect">
            <a:avLst/>
          </a:prstGeom>
          <a:noFill/>
          <a:ln w="9525">
            <a:noFill/>
            <a:miter lim="800000"/>
            <a:headEnd/>
            <a:tailEnd/>
          </a:ln>
        </p:spPr>
      </p:pic>
      <p:pic>
        <p:nvPicPr>
          <p:cNvPr id="11" name="Picture 22" descr="gcp-00024ba"/>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6115334" y="2001686"/>
            <a:ext cx="1508838" cy="756017"/>
          </a:xfrm>
          <a:prstGeom prst="rect">
            <a:avLst/>
          </a:prstGeom>
          <a:noFill/>
          <a:ln w="9525">
            <a:noFill/>
            <a:miter lim="800000"/>
            <a:headEnd/>
            <a:tailEnd/>
          </a:ln>
        </p:spPr>
      </p:pic>
      <p:pic>
        <p:nvPicPr>
          <p:cNvPr id="10" name="Picture 3"/>
          <p:cNvPicPr>
            <a:picLocks noChangeAspect="1"/>
          </p:cNvPicPr>
          <p:nvPr/>
        </p:nvPicPr>
        <p:blipFill>
          <a:blip r:embed="rId7" cstate="email">
            <a:extLst>
              <a:ext uri="{28A0092B-C50C-407E-A947-70E740481C1C}">
                <a14:useLocalDpi xmlns:a14="http://schemas.microsoft.com/office/drawing/2010/main"/>
              </a:ext>
            </a:extLst>
          </a:blip>
          <a:srcRect/>
          <a:stretch>
            <a:fillRect/>
          </a:stretch>
        </p:blipFill>
        <p:spPr bwMode="auto">
          <a:xfrm>
            <a:off x="6001982" y="1201299"/>
            <a:ext cx="1200603" cy="900659"/>
          </a:xfrm>
          <a:prstGeom prst="rect">
            <a:avLst/>
          </a:prstGeom>
          <a:noFill/>
          <a:ln w="9525">
            <a:noFill/>
            <a:miter lim="800000"/>
            <a:headEnd/>
            <a:tailEnd/>
          </a:ln>
        </p:spPr>
      </p:pic>
      <p:pic>
        <p:nvPicPr>
          <p:cNvPr id="30" name="Picture 18" descr="CD276_06a_RP7168[1]"/>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959430" y="3043911"/>
            <a:ext cx="1033748" cy="958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Picture 2"/>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1160399" y="3755863"/>
            <a:ext cx="1152808" cy="11158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accent1">
                      <a:gamma/>
                      <a:shade val="60000"/>
                      <a:invGamma/>
                    </a:schemeClr>
                  </a:outerShdw>
                </a:effectLst>
              </a14:hiddenEffects>
            </a:ext>
          </a:extLst>
        </p:spPr>
      </p:pic>
      <p:sp>
        <p:nvSpPr>
          <p:cNvPr id="29" name="Rectangle 28"/>
          <p:cNvSpPr/>
          <p:nvPr/>
        </p:nvSpPr>
        <p:spPr>
          <a:xfrm>
            <a:off x="1070449" y="1024944"/>
            <a:ext cx="2038350" cy="1890213"/>
          </a:xfrm>
          <a:prstGeom prst="rect">
            <a:avLst/>
          </a:prstGeom>
          <a:noFill/>
          <a:ln w="12700">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Rectangle 33"/>
          <p:cNvSpPr/>
          <p:nvPr/>
        </p:nvSpPr>
        <p:spPr>
          <a:xfrm>
            <a:off x="3375084" y="1014307"/>
            <a:ext cx="2038350" cy="1890213"/>
          </a:xfrm>
          <a:prstGeom prst="rect">
            <a:avLst/>
          </a:prstGeom>
          <a:noFill/>
          <a:ln w="12700">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39" name="Picture 3" descr="C:\Users\RD110425\AppData\Local\Microsoft\Windows\Temporary Internet Files\Content.Outlook\EGNV68IJ\untitled 1009.jpg"/>
          <p:cNvPicPr>
            <a:picLocks noChangeAspect="1" noChangeArrowheads="1"/>
          </p:cNvPicPr>
          <p:nvPr/>
        </p:nvPicPr>
        <p:blipFill rotWithShape="1">
          <a:blip r:embed="rId10" cstate="print">
            <a:extLst>
              <a:ext uri="{28A0092B-C50C-407E-A947-70E740481C1C}">
                <a14:useLocalDpi xmlns:a14="http://schemas.microsoft.com/office/drawing/2010/main"/>
              </a:ext>
            </a:extLst>
          </a:blip>
          <a:srcRect/>
          <a:stretch/>
        </p:blipFill>
        <p:spPr bwMode="auto">
          <a:xfrm>
            <a:off x="1180567" y="1068284"/>
            <a:ext cx="991992" cy="624692"/>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8"/>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1133467" y="2080393"/>
            <a:ext cx="876761" cy="8209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3" name="Picture 42"/>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4811427" y="1628016"/>
            <a:ext cx="633127" cy="1245149"/>
          </a:xfrm>
          <a:prstGeom prst="rect">
            <a:avLst/>
          </a:prstGeom>
          <a:effectLst>
            <a:softEdge rad="127000"/>
          </a:effectLst>
        </p:spPr>
      </p:pic>
      <p:sp>
        <p:nvSpPr>
          <p:cNvPr id="35" name="Text Placeholder 2"/>
          <p:cNvSpPr txBox="1">
            <a:spLocks/>
          </p:cNvSpPr>
          <p:nvPr/>
        </p:nvSpPr>
        <p:spPr>
          <a:xfrm>
            <a:off x="482501" y="448182"/>
            <a:ext cx="8575773" cy="566737"/>
          </a:xfrm>
          <a:prstGeom prst="rect">
            <a:avLst/>
          </a:prstGeom>
        </p:spPr>
        <p:txBody>
          <a:bodyPr vert="horz" lIns="0" tIns="91440" rIns="0" bIns="0" rtlCol="0">
            <a:noAutofit/>
          </a:bodyPr>
          <a:lstStyle>
            <a:lvl1pPr marL="0" indent="0" algn="l" defTabSz="457200" rtl="0" eaLnBrk="1" fontAlgn="base" hangingPunct="1">
              <a:lnSpc>
                <a:spcPct val="100000"/>
              </a:lnSpc>
              <a:spcBef>
                <a:spcPts val="400"/>
              </a:spcBef>
              <a:spcAft>
                <a:spcPts val="400"/>
              </a:spcAft>
              <a:buClr>
                <a:srgbClr val="54B948"/>
              </a:buClr>
              <a:buSzPct val="100000"/>
              <a:buFontTx/>
              <a:buNone/>
              <a:defRPr sz="2400" kern="1200" spc="-30">
                <a:solidFill>
                  <a:srgbClr val="54B948"/>
                </a:solidFill>
                <a:latin typeface="+mn-lt"/>
                <a:ea typeface="ＭＳ Ｐゴシック" charset="0"/>
                <a:cs typeface="ＭＳ Ｐゴシック" charset="0"/>
              </a:defRPr>
            </a:lvl1pPr>
            <a:lvl2pPr marL="457200" indent="0" algn="l" defTabSz="457200" rtl="0" eaLnBrk="1" fontAlgn="base" hangingPunct="1">
              <a:lnSpc>
                <a:spcPct val="100000"/>
              </a:lnSpc>
              <a:spcBef>
                <a:spcPts val="400"/>
              </a:spcBef>
              <a:spcAft>
                <a:spcPts val="400"/>
              </a:spcAft>
              <a:buClr>
                <a:srgbClr val="54B948"/>
              </a:buClr>
              <a:buSzPct val="100000"/>
              <a:buFontTx/>
              <a:buNone/>
              <a:defRPr sz="2000" kern="1200" spc="-30">
                <a:solidFill>
                  <a:srgbClr val="404040"/>
                </a:solidFill>
                <a:latin typeface="+mn-lt"/>
                <a:ea typeface="ＭＳ Ｐゴシック" charset="0"/>
                <a:cs typeface="+mn-cs"/>
              </a:defRPr>
            </a:lvl2pPr>
            <a:lvl3pPr marL="914400" indent="0" algn="l" defTabSz="457200" rtl="0" eaLnBrk="1" fontAlgn="base" hangingPunct="1">
              <a:lnSpc>
                <a:spcPct val="100000"/>
              </a:lnSpc>
              <a:spcBef>
                <a:spcPts val="400"/>
              </a:spcBef>
              <a:spcAft>
                <a:spcPts val="400"/>
              </a:spcAft>
              <a:buClr>
                <a:srgbClr val="54B948"/>
              </a:buClr>
              <a:buSzPct val="100000"/>
              <a:buFontTx/>
              <a:buNone/>
              <a:defRPr kern="1200" spc="-30">
                <a:solidFill>
                  <a:srgbClr val="404040"/>
                </a:solidFill>
                <a:latin typeface="+mn-lt"/>
                <a:ea typeface="ＭＳ Ｐゴシック" charset="0"/>
                <a:cs typeface="+mn-cs"/>
              </a:defRPr>
            </a:lvl3pPr>
            <a:lvl4pPr marL="1371600" indent="0" algn="l" defTabSz="457200" rtl="0" eaLnBrk="1" fontAlgn="base" hangingPunct="1">
              <a:lnSpc>
                <a:spcPct val="100000"/>
              </a:lnSpc>
              <a:spcBef>
                <a:spcPts val="400"/>
              </a:spcBef>
              <a:spcAft>
                <a:spcPts val="400"/>
              </a:spcAft>
              <a:buClr>
                <a:srgbClr val="54B948"/>
              </a:buClr>
              <a:buSzPct val="100000"/>
              <a:buFontTx/>
              <a:buNone/>
              <a:defRPr sz="1600" kern="1200" spc="-30">
                <a:solidFill>
                  <a:srgbClr val="404040"/>
                </a:solidFill>
                <a:latin typeface="+mn-lt"/>
                <a:ea typeface="ＭＳ Ｐゴシック" charset="0"/>
                <a:cs typeface="+mn-cs"/>
              </a:defRPr>
            </a:lvl4pPr>
            <a:lvl5pPr marL="1828800" indent="0" algn="l" defTabSz="457200" rtl="0" eaLnBrk="1" fontAlgn="base" hangingPunct="1">
              <a:lnSpc>
                <a:spcPct val="100000"/>
              </a:lnSpc>
              <a:spcBef>
                <a:spcPts val="400"/>
              </a:spcBef>
              <a:spcAft>
                <a:spcPts val="400"/>
              </a:spcAft>
              <a:buClr>
                <a:srgbClr val="54B948"/>
              </a:buClr>
              <a:buSzPct val="100000"/>
              <a:buFontTx/>
              <a:buNone/>
              <a:defRPr sz="1400" kern="1200" spc="-30">
                <a:solidFill>
                  <a:srgbClr val="404040"/>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800" dirty="0"/>
              <a:t>Innovative designs and technology</a:t>
            </a:r>
          </a:p>
        </p:txBody>
      </p:sp>
      <p:pic>
        <p:nvPicPr>
          <p:cNvPr id="36" name="Picture 26" descr="7893 no stand"/>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3785528" y="4214704"/>
            <a:ext cx="460903" cy="526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 name="Picture 48" descr="CD377_26a_RET_7884-single-window-hybrid-scanner-front"/>
          <p:cNvPicPr>
            <a:picLocks noChangeAspect="1" noChangeArrowheads="1"/>
          </p:cNvPicPr>
          <p:nvPr/>
        </p:nvPicPr>
        <p:blipFill>
          <a:blip r:embed="rId1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4625817" y="4225309"/>
            <a:ext cx="563050" cy="550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Rectangle 39"/>
          <p:cNvSpPr/>
          <p:nvPr/>
        </p:nvSpPr>
        <p:spPr>
          <a:xfrm>
            <a:off x="3406143" y="3007861"/>
            <a:ext cx="2038350" cy="1890213"/>
          </a:xfrm>
          <a:prstGeom prst="rect">
            <a:avLst/>
          </a:prstGeom>
          <a:noFill/>
          <a:ln w="12700">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15" cstate="email">
            <a:extLst>
              <a:ext uri="{28A0092B-C50C-407E-A947-70E740481C1C}">
                <a14:useLocalDpi xmlns:a14="http://schemas.microsoft.com/office/drawing/2010/main"/>
              </a:ext>
            </a:extLst>
          </a:blip>
          <a:stretch>
            <a:fillRect/>
          </a:stretch>
        </p:blipFill>
        <p:spPr>
          <a:xfrm>
            <a:off x="3257526" y="937527"/>
            <a:ext cx="1515463" cy="1935638"/>
          </a:xfrm>
          <a:prstGeom prst="rect">
            <a:avLst/>
          </a:prstGeom>
        </p:spPr>
      </p:pic>
      <p:pic>
        <p:nvPicPr>
          <p:cNvPr id="6" name="Picture 5"/>
          <p:cNvPicPr>
            <a:picLocks noChangeAspect="1"/>
          </p:cNvPicPr>
          <p:nvPr/>
        </p:nvPicPr>
        <p:blipFill>
          <a:blip r:embed="rId16" cstate="print">
            <a:extLst>
              <a:ext uri="{28A0092B-C50C-407E-A947-70E740481C1C}">
                <a14:useLocalDpi xmlns:a14="http://schemas.microsoft.com/office/drawing/2010/main"/>
              </a:ext>
            </a:extLst>
          </a:blip>
          <a:stretch>
            <a:fillRect/>
          </a:stretch>
        </p:blipFill>
        <p:spPr>
          <a:xfrm>
            <a:off x="4313291" y="1040331"/>
            <a:ext cx="577256" cy="904938"/>
          </a:xfrm>
          <a:prstGeom prst="rect">
            <a:avLst/>
          </a:prstGeom>
        </p:spPr>
      </p:pic>
      <p:pic>
        <p:nvPicPr>
          <p:cNvPr id="32" name="Picture 21" descr="C:\Users\cd250102\Desktop\Retail Marketing\RealScan Scanners\7879 Imager\images\RS 79 Photo Shoot\NCR-131008-0308.jpg"/>
          <p:cNvPicPr>
            <a:picLocks noChangeAspect="1" noChangeArrowheads="1"/>
          </p:cNvPicPr>
          <p:nvPr/>
        </p:nvPicPr>
        <p:blipFill>
          <a:blip r:embed="rId17" cstate="email">
            <a:extLst>
              <a:ext uri="{28A0092B-C50C-407E-A947-70E740481C1C}">
                <a14:useLocalDpi xmlns:a14="http://schemas.microsoft.com/office/drawing/2010/main"/>
              </a:ext>
            </a:extLst>
          </a:blip>
          <a:srcRect/>
          <a:stretch>
            <a:fillRect/>
          </a:stretch>
        </p:blipFill>
        <p:spPr bwMode="auto">
          <a:xfrm flipH="1">
            <a:off x="3257005" y="3122863"/>
            <a:ext cx="1661614" cy="98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3705023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21"/>
          </p:nvPr>
        </p:nvSpPr>
        <p:spPr/>
        <p:txBody>
          <a:bodyPr/>
          <a:lstStyle/>
          <a:p>
            <a:pPr>
              <a:defRPr/>
            </a:pPr>
            <a:r>
              <a:rPr lang="en-US" dirty="0"/>
              <a:t>NCR Confidential</a:t>
            </a:r>
          </a:p>
        </p:txBody>
      </p:sp>
      <p:sp>
        <p:nvSpPr>
          <p:cNvPr id="6" name="Title 5"/>
          <p:cNvSpPr>
            <a:spLocks noGrp="1"/>
          </p:cNvSpPr>
          <p:nvPr>
            <p:ph type="title"/>
          </p:nvPr>
        </p:nvSpPr>
        <p:spPr>
          <a:xfrm>
            <a:off x="412433" y="-6568"/>
            <a:ext cx="8229600" cy="857250"/>
          </a:xfrm>
        </p:spPr>
        <p:txBody>
          <a:bodyPr/>
          <a:lstStyle/>
          <a:p>
            <a:r>
              <a:rPr lang="en-US" dirty="0">
                <a:solidFill>
                  <a:schemeClr val="tx1"/>
                </a:solidFill>
                <a:latin typeface="Arial" pitchFamily="34" charset="0"/>
                <a:ea typeface="+mj-ea"/>
                <a:cs typeface="Arial" pitchFamily="34" charset="0"/>
              </a:rPr>
              <a:t>NCR RealPOS XR5</a:t>
            </a:r>
          </a:p>
        </p:txBody>
      </p:sp>
      <p:sp>
        <p:nvSpPr>
          <p:cNvPr id="9" name="Text Placeholder 2"/>
          <p:cNvSpPr>
            <a:spLocks noGrp="1"/>
          </p:cNvSpPr>
          <p:nvPr>
            <p:ph type="body" sz="quarter" idx="4294967295"/>
          </p:nvPr>
        </p:nvSpPr>
        <p:spPr>
          <a:xfrm>
            <a:off x="482501" y="371069"/>
            <a:ext cx="8328124" cy="566737"/>
          </a:xfrm>
          <a:prstGeom prst="rect">
            <a:avLst/>
          </a:prstGeom>
        </p:spPr>
        <p:txBody>
          <a:bodyPr lIns="0"/>
          <a:lstStyle>
            <a:lvl1pPr marL="0" indent="0">
              <a:buFontTx/>
              <a:buNone/>
              <a:defRPr sz="2400">
                <a:solidFill>
                  <a:srgbClr val="54B948"/>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spcBef>
                <a:spcPct val="0"/>
              </a:spcBef>
              <a:spcAft>
                <a:spcPct val="0"/>
              </a:spcAft>
            </a:pPr>
            <a:r>
              <a:rPr lang="en-US" sz="1800" dirty="0"/>
              <a:t>All-in-one fan-less multi-touch POS  </a:t>
            </a:r>
          </a:p>
        </p:txBody>
      </p:sp>
      <p:sp>
        <p:nvSpPr>
          <p:cNvPr id="55" name="Rectangle 54"/>
          <p:cNvSpPr/>
          <p:nvPr/>
        </p:nvSpPr>
        <p:spPr>
          <a:xfrm>
            <a:off x="4973653" y="2014684"/>
            <a:ext cx="2571295" cy="806523"/>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marL="57150" indent="-57150">
              <a:buFontTx/>
              <a:buChar char="•"/>
            </a:pPr>
            <a:r>
              <a:rPr lang="en-US" sz="1050" dirty="0">
                <a:solidFill>
                  <a:schemeClr val="bg1"/>
                </a:solidFill>
                <a:latin typeface="+mj-lt"/>
              </a:rPr>
              <a:t> Intel </a:t>
            </a:r>
            <a:r>
              <a:rPr lang="en-US" sz="1050" b="1" u="sng" dirty="0">
                <a:solidFill>
                  <a:schemeClr val="bg1"/>
                </a:solidFill>
                <a:latin typeface="+mj-lt"/>
              </a:rPr>
              <a:t>Celeron</a:t>
            </a:r>
            <a:r>
              <a:rPr lang="en-US" sz="1050" dirty="0">
                <a:solidFill>
                  <a:schemeClr val="bg1"/>
                </a:solidFill>
                <a:latin typeface="+mj-lt"/>
              </a:rPr>
              <a:t> Quad Core™ processor </a:t>
            </a:r>
          </a:p>
          <a:p>
            <a:pPr marL="57150" indent="-57150">
              <a:buFontTx/>
              <a:buChar char="•"/>
            </a:pPr>
            <a:r>
              <a:rPr lang="en-US" sz="1050" dirty="0">
                <a:solidFill>
                  <a:schemeClr val="bg1"/>
                </a:solidFill>
                <a:latin typeface="+mj-lt"/>
              </a:rPr>
              <a:t> 4GB DDR3 to 8GB DDR3 (2 slots)</a:t>
            </a:r>
          </a:p>
          <a:p>
            <a:pPr marL="57150" indent="-57150">
              <a:buFontTx/>
              <a:buChar char="•"/>
            </a:pPr>
            <a:r>
              <a:rPr lang="en-US" sz="1050" dirty="0">
                <a:solidFill>
                  <a:schemeClr val="bg1"/>
                </a:solidFill>
                <a:latin typeface="+mj-lt"/>
              </a:rPr>
              <a:t> 120GB SSD or 500GB HDD</a:t>
            </a:r>
          </a:p>
          <a:p>
            <a:pPr marL="57150" indent="-57150">
              <a:buFontTx/>
              <a:buChar char="•"/>
            </a:pPr>
            <a:r>
              <a:rPr lang="en-US" sz="1050" dirty="0">
                <a:solidFill>
                  <a:schemeClr val="bg1"/>
                </a:solidFill>
                <a:latin typeface="+mj-lt"/>
              </a:rPr>
              <a:t> Powered USB and serial connectivity</a:t>
            </a:r>
            <a:endParaRPr lang="en-US" sz="1050" spc="-30" dirty="0">
              <a:solidFill>
                <a:schemeClr val="bg1"/>
              </a:solidFill>
              <a:latin typeface="+mj-lt"/>
            </a:endParaRPr>
          </a:p>
        </p:txBody>
      </p:sp>
      <p:sp>
        <p:nvSpPr>
          <p:cNvPr id="56" name="Rectangle 55"/>
          <p:cNvSpPr/>
          <p:nvPr/>
        </p:nvSpPr>
        <p:spPr>
          <a:xfrm>
            <a:off x="4973653" y="2875807"/>
            <a:ext cx="2571295" cy="806523"/>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marL="57150" indent="-57150">
              <a:buFontTx/>
              <a:buChar char="•"/>
            </a:pPr>
            <a:r>
              <a:rPr lang="en-US" sz="1050" dirty="0">
                <a:solidFill>
                  <a:schemeClr val="bg1"/>
                </a:solidFill>
                <a:latin typeface="+mj-lt"/>
              </a:rPr>
              <a:t> Table-top mount, pole, or wall </a:t>
            </a:r>
          </a:p>
          <a:p>
            <a:pPr marL="57150" indent="-57150">
              <a:buFontTx/>
              <a:buChar char="•"/>
            </a:pPr>
            <a:r>
              <a:rPr lang="en-US" sz="1050" dirty="0">
                <a:solidFill>
                  <a:schemeClr val="bg1"/>
                </a:solidFill>
                <a:latin typeface="+mj-lt"/>
              </a:rPr>
              <a:t> Integrated options – consumer displays, encrypted </a:t>
            </a:r>
            <a:r>
              <a:rPr lang="en-US" sz="1050" spc="-30" dirty="0">
                <a:solidFill>
                  <a:schemeClr val="bg1"/>
                </a:solidFill>
                <a:latin typeface="+mj-lt"/>
              </a:rPr>
              <a:t>MSR, fingerprint reader, camera , wireless</a:t>
            </a:r>
          </a:p>
        </p:txBody>
      </p:sp>
      <p:sp>
        <p:nvSpPr>
          <p:cNvPr id="57" name="Rectangle 56"/>
          <p:cNvSpPr/>
          <p:nvPr/>
        </p:nvSpPr>
        <p:spPr>
          <a:xfrm>
            <a:off x="4973653" y="3730690"/>
            <a:ext cx="2571295" cy="806523"/>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marL="57150" indent="-57150">
              <a:buFontTx/>
              <a:buChar char="•"/>
            </a:pPr>
            <a:r>
              <a:rPr lang="en-US" sz="1050" dirty="0">
                <a:solidFill>
                  <a:schemeClr val="bg1"/>
                </a:solidFill>
                <a:latin typeface="+mj-lt"/>
              </a:rPr>
              <a:t> Retail hardened  design – </a:t>
            </a:r>
            <a:r>
              <a:rPr lang="en-US" sz="1050" b="1" u="sng" dirty="0">
                <a:solidFill>
                  <a:schemeClr val="bg1"/>
                </a:solidFill>
                <a:latin typeface="+mj-lt"/>
              </a:rPr>
              <a:t>fan-less </a:t>
            </a:r>
          </a:p>
          <a:p>
            <a:pPr marL="57150" indent="-57150">
              <a:buFontTx/>
              <a:buChar char="•"/>
            </a:pPr>
            <a:r>
              <a:rPr lang="en-US" sz="1050" dirty="0">
                <a:solidFill>
                  <a:schemeClr val="bg1"/>
                </a:solidFill>
                <a:latin typeface="+mj-lt"/>
              </a:rPr>
              <a:t> No moving parts with Solid State Drive</a:t>
            </a:r>
          </a:p>
          <a:p>
            <a:pPr marL="57150" indent="-57150">
              <a:buFontTx/>
              <a:buChar char="•"/>
            </a:pPr>
            <a:r>
              <a:rPr lang="en-US" sz="1050" dirty="0">
                <a:solidFill>
                  <a:schemeClr val="bg1"/>
                </a:solidFill>
                <a:latin typeface="+mj-lt"/>
              </a:rPr>
              <a:t> Enhanced security - encrypted MSR   </a:t>
            </a:r>
          </a:p>
        </p:txBody>
      </p:sp>
      <p:sp>
        <p:nvSpPr>
          <p:cNvPr id="58" name="Rectangle 57"/>
          <p:cNvSpPr/>
          <p:nvPr/>
        </p:nvSpPr>
        <p:spPr>
          <a:xfrm>
            <a:off x="3642749" y="2014684"/>
            <a:ext cx="1279627" cy="806523"/>
          </a:xfrm>
          <a:prstGeom prst="rect">
            <a:avLst/>
          </a:prstGeom>
          <a:solidFill>
            <a:schemeClr val="tx1">
              <a:lumMod val="75000"/>
              <a:lumOff val="25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algn="ctr">
              <a:defRPr/>
            </a:pPr>
            <a:r>
              <a:rPr lang="en-PH" sz="1400" b="1" dirty="0">
                <a:latin typeface="+mj-lt"/>
              </a:rPr>
              <a:t>Robust  Performance</a:t>
            </a:r>
          </a:p>
        </p:txBody>
      </p:sp>
      <p:sp>
        <p:nvSpPr>
          <p:cNvPr id="59" name="Rectangle 58"/>
          <p:cNvSpPr/>
          <p:nvPr/>
        </p:nvSpPr>
        <p:spPr>
          <a:xfrm>
            <a:off x="3642749" y="2875807"/>
            <a:ext cx="1279627" cy="806523"/>
          </a:xfrm>
          <a:prstGeom prst="rect">
            <a:avLst/>
          </a:prstGeom>
          <a:solidFill>
            <a:schemeClr val="tx1">
              <a:lumMod val="75000"/>
              <a:lumOff val="25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algn="ctr">
              <a:defRPr/>
            </a:pPr>
            <a:r>
              <a:rPr lang="en-PH" sz="1400" b="1" dirty="0">
                <a:latin typeface="+mj-lt"/>
              </a:rPr>
              <a:t>Versatile</a:t>
            </a:r>
          </a:p>
        </p:txBody>
      </p:sp>
      <p:sp>
        <p:nvSpPr>
          <p:cNvPr id="60" name="Rectangle 59"/>
          <p:cNvSpPr/>
          <p:nvPr/>
        </p:nvSpPr>
        <p:spPr>
          <a:xfrm>
            <a:off x="3642749" y="3730690"/>
            <a:ext cx="1279627" cy="806523"/>
          </a:xfrm>
          <a:prstGeom prst="rect">
            <a:avLst/>
          </a:prstGeom>
          <a:solidFill>
            <a:schemeClr val="tx1">
              <a:lumMod val="75000"/>
              <a:lumOff val="25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algn="ctr">
              <a:defRPr/>
            </a:pPr>
            <a:r>
              <a:rPr lang="en-PH" sz="1400" b="1" dirty="0">
                <a:latin typeface="+mj-lt"/>
              </a:rPr>
              <a:t>Fan-less</a:t>
            </a:r>
          </a:p>
          <a:p>
            <a:pPr algn="ctr">
              <a:defRPr/>
            </a:pPr>
            <a:r>
              <a:rPr lang="en-PH" sz="1400" b="1" dirty="0">
                <a:latin typeface="+mj-lt"/>
              </a:rPr>
              <a:t>Design</a:t>
            </a:r>
          </a:p>
        </p:txBody>
      </p:sp>
      <p:sp>
        <p:nvSpPr>
          <p:cNvPr id="61" name="Rectangle 60"/>
          <p:cNvSpPr/>
          <p:nvPr/>
        </p:nvSpPr>
        <p:spPr>
          <a:xfrm>
            <a:off x="4973653" y="1152003"/>
            <a:ext cx="2571295" cy="806522"/>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marL="57150" indent="-57150">
              <a:buFontTx/>
              <a:buChar char="•"/>
            </a:pPr>
            <a:r>
              <a:rPr lang="en-US" sz="1050" dirty="0">
                <a:solidFill>
                  <a:schemeClr val="bg1"/>
                </a:solidFill>
                <a:latin typeface="+mj-lt"/>
              </a:rPr>
              <a:t> Stylish and compact all-in-one solution</a:t>
            </a:r>
          </a:p>
          <a:p>
            <a:pPr marL="57150" indent="-57150">
              <a:buFontTx/>
              <a:buChar char="•"/>
            </a:pPr>
            <a:r>
              <a:rPr lang="en-US" sz="1050" dirty="0">
                <a:solidFill>
                  <a:schemeClr val="bg1"/>
                </a:solidFill>
                <a:latin typeface="+mj-lt"/>
              </a:rPr>
              <a:t> 15” projected capacitive (multi-touch) </a:t>
            </a:r>
          </a:p>
          <a:p>
            <a:pPr marL="57150" indent="-57150">
              <a:buFontTx/>
              <a:buChar char="•"/>
            </a:pPr>
            <a:r>
              <a:rPr lang="en-US" sz="1050" dirty="0">
                <a:solidFill>
                  <a:schemeClr val="bg1"/>
                </a:solidFill>
                <a:latin typeface="+mj-lt"/>
              </a:rPr>
              <a:t>  High brightness LED LCD (500 nits)</a:t>
            </a:r>
          </a:p>
          <a:p>
            <a:pPr marL="57150" indent="-57150">
              <a:buFontTx/>
              <a:buChar char="•"/>
            </a:pPr>
            <a:r>
              <a:rPr lang="en-US" sz="1050" dirty="0">
                <a:solidFill>
                  <a:schemeClr val="bg1"/>
                </a:solidFill>
                <a:latin typeface="+mj-lt"/>
              </a:rPr>
              <a:t> 50K hours</a:t>
            </a:r>
          </a:p>
        </p:txBody>
      </p:sp>
      <p:sp>
        <p:nvSpPr>
          <p:cNvPr id="62" name="Rectangle 61"/>
          <p:cNvSpPr/>
          <p:nvPr/>
        </p:nvSpPr>
        <p:spPr>
          <a:xfrm>
            <a:off x="3642749" y="1152003"/>
            <a:ext cx="1279627" cy="806522"/>
          </a:xfrm>
          <a:prstGeom prst="rect">
            <a:avLst/>
          </a:prstGeom>
          <a:solidFill>
            <a:schemeClr val="tx1">
              <a:lumMod val="75000"/>
              <a:lumOff val="25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algn="ctr">
              <a:defRPr/>
            </a:pPr>
            <a:r>
              <a:rPr lang="en-PH" sz="1400" b="1" dirty="0">
                <a:latin typeface="+mj-lt"/>
              </a:rPr>
              <a:t>Multi-touch</a:t>
            </a:r>
          </a:p>
        </p:txBody>
      </p:sp>
      <p:sp>
        <p:nvSpPr>
          <p:cNvPr id="63" name="Rectangle 62"/>
          <p:cNvSpPr/>
          <p:nvPr/>
        </p:nvSpPr>
        <p:spPr>
          <a:xfrm>
            <a:off x="493711" y="1152003"/>
            <a:ext cx="3080671" cy="2586116"/>
          </a:xfrm>
          <a:prstGeom prst="rect">
            <a:avLst/>
          </a:prstGeom>
          <a:solidFill>
            <a:schemeClr val="bg1"/>
          </a:solidFill>
          <a:ln>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algn="ctr">
              <a:defRPr/>
            </a:pPr>
            <a:endParaRPr lang="en-PH" dirty="0">
              <a:latin typeface="+mj-lt"/>
            </a:endParaRPr>
          </a:p>
        </p:txBody>
      </p:sp>
      <p:sp>
        <p:nvSpPr>
          <p:cNvPr id="73" name="Rectangle 72"/>
          <p:cNvSpPr/>
          <p:nvPr/>
        </p:nvSpPr>
        <p:spPr>
          <a:xfrm>
            <a:off x="7588644" y="2875807"/>
            <a:ext cx="1053389" cy="797976"/>
          </a:xfrm>
          <a:prstGeom prst="rect">
            <a:avLst/>
          </a:prstGeom>
          <a:noFill/>
          <a:ln>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algn="ctr">
              <a:defRPr/>
            </a:pPr>
            <a:endParaRPr lang="en-PH" dirty="0">
              <a:latin typeface="+mj-lt"/>
            </a:endParaRPr>
          </a:p>
        </p:txBody>
      </p:sp>
      <p:sp>
        <p:nvSpPr>
          <p:cNvPr id="74" name="Rectangle 73"/>
          <p:cNvSpPr/>
          <p:nvPr/>
        </p:nvSpPr>
        <p:spPr>
          <a:xfrm>
            <a:off x="7588644" y="3730690"/>
            <a:ext cx="1053389" cy="797976"/>
          </a:xfrm>
          <a:prstGeom prst="rect">
            <a:avLst/>
          </a:prstGeom>
          <a:noFill/>
          <a:ln>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algn="ctr">
              <a:defRPr/>
            </a:pPr>
            <a:endParaRPr lang="en-PH" dirty="0">
              <a:latin typeface="+mj-lt"/>
            </a:endParaRPr>
          </a:p>
        </p:txBody>
      </p:sp>
      <p:pic>
        <p:nvPicPr>
          <p:cNvPr id="26"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90962" y="1548720"/>
            <a:ext cx="2486165" cy="20975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 name="Picture 5" descr="http://phandroid.s3.amazonaws.com/wp-content/uploads/2011/09/multitouch-gesture.jpg">
            <a:hlinkClick r:id="rId4"/>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588644" y="1153952"/>
            <a:ext cx="1053389" cy="796027"/>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10"/>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7652899" y="2027185"/>
            <a:ext cx="924877" cy="8357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2" name="Picture 7"/>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7652899" y="2881469"/>
            <a:ext cx="894267" cy="7866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 name="Rectangle 24"/>
          <p:cNvSpPr/>
          <p:nvPr/>
        </p:nvSpPr>
        <p:spPr>
          <a:xfrm>
            <a:off x="7590601" y="2014684"/>
            <a:ext cx="1053389" cy="797976"/>
          </a:xfrm>
          <a:prstGeom prst="rect">
            <a:avLst/>
          </a:prstGeom>
          <a:noFill/>
          <a:ln>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algn="ctr">
              <a:defRPr/>
            </a:pPr>
            <a:endParaRPr lang="en-PH" dirty="0">
              <a:latin typeface="+mj-lt"/>
            </a:endParaRPr>
          </a:p>
        </p:txBody>
      </p:sp>
      <p:grpSp>
        <p:nvGrpSpPr>
          <p:cNvPr id="27" name="Group 26"/>
          <p:cNvGrpSpPr/>
          <p:nvPr/>
        </p:nvGrpSpPr>
        <p:grpSpPr>
          <a:xfrm>
            <a:off x="7820886" y="3782830"/>
            <a:ext cx="654366" cy="666277"/>
            <a:chOff x="4321167" y="3457833"/>
            <a:chExt cx="695555" cy="677026"/>
          </a:xfrm>
        </p:grpSpPr>
        <p:pic>
          <p:nvPicPr>
            <p:cNvPr id="29" name="Picture 5"/>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4444992" y="3562984"/>
              <a:ext cx="460530" cy="46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3" name="Oval 32"/>
            <p:cNvSpPr/>
            <p:nvPr/>
          </p:nvSpPr>
          <p:spPr>
            <a:xfrm>
              <a:off x="4321167" y="3457833"/>
              <a:ext cx="695555" cy="677026"/>
            </a:xfrm>
            <a:prstGeom prst="ellipse">
              <a:avLst/>
            </a:prstGeom>
            <a:noFill/>
            <a:ln w="3810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34" name="Straight Connector 33"/>
            <p:cNvCxnSpPr>
              <a:stCxn id="33" idx="3"/>
            </p:cNvCxnSpPr>
            <p:nvPr/>
          </p:nvCxnSpPr>
          <p:spPr>
            <a:xfrm flipV="1">
              <a:off x="4423029" y="3562984"/>
              <a:ext cx="482493" cy="472727"/>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grpSp>
      <p:sp>
        <p:nvSpPr>
          <p:cNvPr id="35" name="Text Placeholder 2"/>
          <p:cNvSpPr txBox="1">
            <a:spLocks/>
          </p:cNvSpPr>
          <p:nvPr/>
        </p:nvSpPr>
        <p:spPr>
          <a:xfrm>
            <a:off x="493711" y="3743721"/>
            <a:ext cx="3080672" cy="801551"/>
          </a:xfrm>
          <a:prstGeom prst="rect">
            <a:avLst/>
          </a:prstGeom>
          <a:solidFill>
            <a:schemeClr val="tx1">
              <a:lumMod val="25000"/>
              <a:lumOff val="75000"/>
              <a:alpha val="85000"/>
            </a:schemeClr>
          </a:solidFill>
        </p:spPr>
        <p:txBody>
          <a:bodyPr lIns="91440" tIns="91440" rIns="91440" bIns="91440" anchor="ctr" anchorCtr="0"/>
          <a:lstStyle>
            <a:lvl1pPr marL="144000" indent="-144000" algn="l" defTabSz="457200" rtl="0" eaLnBrk="1" fontAlgn="base" hangingPunct="1">
              <a:lnSpc>
                <a:spcPts val="1780"/>
              </a:lnSpc>
              <a:spcBef>
                <a:spcPts val="0"/>
              </a:spcBef>
              <a:spcAft>
                <a:spcPts val="100"/>
              </a:spcAft>
              <a:buFont typeface="Arial" charset="0"/>
              <a:buChar char="•"/>
              <a:defRPr sz="1600" kern="1200" spc="-30">
                <a:solidFill>
                  <a:schemeClr val="bg1"/>
                </a:solidFill>
                <a:latin typeface="+mn-lt"/>
                <a:ea typeface="ＭＳ Ｐゴシック" charset="0"/>
                <a:cs typeface="ＭＳ Ｐゴシック" charset="0"/>
              </a:defRPr>
            </a:lvl1pPr>
            <a:lvl2pPr marL="313200" indent="-180000" algn="l" defTabSz="457200" rtl="0" eaLnBrk="1" fontAlgn="base" hangingPunct="1">
              <a:lnSpc>
                <a:spcPts val="1780"/>
              </a:lnSpc>
              <a:spcBef>
                <a:spcPts val="0"/>
              </a:spcBef>
              <a:spcAft>
                <a:spcPct val="0"/>
              </a:spcAft>
              <a:buFont typeface="Arial" charset="0"/>
              <a:buChar char="–"/>
              <a:defRPr sz="1400" kern="1200" spc="-30">
                <a:solidFill>
                  <a:schemeClr val="bg1"/>
                </a:solidFill>
                <a:latin typeface="+mn-lt"/>
                <a:ea typeface="ＭＳ Ｐゴシック" charset="0"/>
                <a:cs typeface="+mn-cs"/>
              </a:defRPr>
            </a:lvl2pPr>
            <a:lvl3pPr marL="450000" indent="-144000" algn="l" defTabSz="457200" rtl="0" eaLnBrk="1" fontAlgn="base" hangingPunct="1">
              <a:lnSpc>
                <a:spcPts val="1780"/>
              </a:lnSpc>
              <a:spcBef>
                <a:spcPts val="0"/>
              </a:spcBef>
              <a:spcAft>
                <a:spcPct val="0"/>
              </a:spcAft>
              <a:buFont typeface="Arial" charset="0"/>
              <a:buChar char="•"/>
              <a:defRPr sz="1200" kern="1200" spc="-30">
                <a:solidFill>
                  <a:schemeClr val="bg1"/>
                </a:solidFill>
                <a:latin typeface="+mn-lt"/>
                <a:ea typeface="ＭＳ Ｐゴシック" charset="0"/>
                <a:cs typeface="+mn-cs"/>
              </a:defRPr>
            </a:lvl3pPr>
            <a:lvl4pPr marL="630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4pPr>
            <a:lvl5pPr marL="774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100000"/>
              </a:lnSpc>
              <a:spcAft>
                <a:spcPts val="0"/>
              </a:spcAft>
              <a:buNone/>
              <a:defRPr/>
            </a:pPr>
            <a:r>
              <a:rPr lang="en-US" sz="1400" b="1" dirty="0">
                <a:solidFill>
                  <a:schemeClr val="tx1"/>
                </a:solidFill>
                <a:latin typeface="+mj-lt"/>
                <a:cs typeface="Arial" charset="0"/>
              </a:rPr>
              <a:t>Combines sleek styling, an intuitive multi-touch interface, and robust performance in a fanless design</a:t>
            </a:r>
          </a:p>
        </p:txBody>
      </p:sp>
    </p:spTree>
    <p:extLst>
      <p:ext uri="{BB962C8B-B14F-4D97-AF65-F5344CB8AC3E}">
        <p14:creationId xmlns:p14="http://schemas.microsoft.com/office/powerpoint/2010/main" val="168465234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05015" y="124811"/>
            <a:ext cx="8048627" cy="757130"/>
          </a:xfrm>
          <a:prstGeom prst="rect">
            <a:avLst/>
          </a:prstGeom>
          <a:noFill/>
        </p:spPr>
        <p:txBody>
          <a:bodyPr wrap="square" lIns="91440" tIns="45720" rIns="91440" bIns="45720">
            <a:spAutoFit/>
          </a:bodyPr>
          <a:lstStyle/>
          <a:p>
            <a:pPr>
              <a:lnSpc>
                <a:spcPct val="90000"/>
              </a:lnSpc>
              <a:defRPr/>
            </a:pPr>
            <a:r>
              <a:rPr lang="en-US" sz="2800" dirty="0">
                <a:latin typeface="Arial" pitchFamily="34" charset="0"/>
                <a:ea typeface="+mj-ea"/>
                <a:cs typeface="Arial" pitchFamily="34" charset="0"/>
              </a:rPr>
              <a:t>NCR RealPOS XR5 vs. XR7 </a:t>
            </a:r>
          </a:p>
          <a:p>
            <a:pPr>
              <a:buClr>
                <a:srgbClr val="54B948"/>
              </a:buClr>
              <a:buSzPct val="100000"/>
              <a:defRPr/>
            </a:pPr>
            <a:r>
              <a:rPr lang="en-US" spc="-30" dirty="0">
                <a:solidFill>
                  <a:srgbClr val="54B948"/>
                </a:solidFill>
                <a:latin typeface="+mn-lt"/>
              </a:rPr>
              <a:t>Intel®  Performance (Passmark)</a:t>
            </a:r>
          </a:p>
        </p:txBody>
      </p:sp>
      <p:graphicFrame>
        <p:nvGraphicFramePr>
          <p:cNvPr id="15" name="Chart 14"/>
          <p:cNvGraphicFramePr>
            <a:graphicFrameLocks/>
          </p:cNvGraphicFramePr>
          <p:nvPr>
            <p:extLst/>
          </p:nvPr>
        </p:nvGraphicFramePr>
        <p:xfrm>
          <a:off x="952501" y="853256"/>
          <a:ext cx="7096125" cy="3880669"/>
        </p:xfrm>
        <a:graphic>
          <a:graphicData uri="http://schemas.openxmlformats.org/drawingml/2006/chart">
            <c:chart xmlns:c="http://schemas.openxmlformats.org/drawingml/2006/chart" xmlns:r="http://schemas.openxmlformats.org/officeDocument/2006/relationships" r:id="rId3"/>
          </a:graphicData>
        </a:graphic>
      </p:graphicFrame>
      <p:sp>
        <p:nvSpPr>
          <p:cNvPr id="4" name="Slide Number Placeholder 5"/>
          <p:cNvSpPr txBox="1">
            <a:spLocks/>
          </p:cNvSpPr>
          <p:nvPr/>
        </p:nvSpPr>
        <p:spPr>
          <a:xfrm>
            <a:off x="8703878" y="4834181"/>
            <a:ext cx="352227" cy="274836"/>
          </a:xfrm>
          <a:prstGeom prst="rect">
            <a:avLst/>
          </a:prstGeom>
        </p:spPr>
        <p:txBody>
          <a:bodyPr lIns="57150" tIns="28575" rIns="57150" bIns="28575"/>
          <a:lstStyle>
            <a:defPPr>
              <a:defRPr lang="en-US"/>
            </a:defPPr>
            <a:lvl1pPr marL="0" algn="l" defTabSz="1306220" rtl="0" eaLnBrk="1" latinLnBrk="0" hangingPunct="1">
              <a:defRPr sz="2600" kern="1200">
                <a:solidFill>
                  <a:schemeClr val="tx1"/>
                </a:solidFill>
                <a:latin typeface="+mn-lt"/>
                <a:ea typeface="+mn-ea"/>
                <a:cs typeface="+mn-cs"/>
              </a:defRPr>
            </a:lvl1pPr>
            <a:lvl2pPr marL="653110" algn="l" defTabSz="1306220" rtl="0" eaLnBrk="1" latinLnBrk="0" hangingPunct="1">
              <a:defRPr sz="2600" kern="1200">
                <a:solidFill>
                  <a:schemeClr val="tx1"/>
                </a:solidFill>
                <a:latin typeface="+mn-lt"/>
                <a:ea typeface="+mn-ea"/>
                <a:cs typeface="+mn-cs"/>
              </a:defRPr>
            </a:lvl2pPr>
            <a:lvl3pPr marL="1306220" algn="l" defTabSz="1306220" rtl="0" eaLnBrk="1" latinLnBrk="0" hangingPunct="1">
              <a:defRPr sz="2600" kern="1200">
                <a:solidFill>
                  <a:schemeClr val="tx1"/>
                </a:solidFill>
                <a:latin typeface="+mn-lt"/>
                <a:ea typeface="+mn-ea"/>
                <a:cs typeface="+mn-cs"/>
              </a:defRPr>
            </a:lvl3pPr>
            <a:lvl4pPr marL="1959331" algn="l" defTabSz="1306220" rtl="0" eaLnBrk="1" latinLnBrk="0" hangingPunct="1">
              <a:defRPr sz="2600" kern="1200">
                <a:solidFill>
                  <a:schemeClr val="tx1"/>
                </a:solidFill>
                <a:latin typeface="+mn-lt"/>
                <a:ea typeface="+mn-ea"/>
                <a:cs typeface="+mn-cs"/>
              </a:defRPr>
            </a:lvl4pPr>
            <a:lvl5pPr marL="2612441" algn="l" defTabSz="1306220" rtl="0" eaLnBrk="1" latinLnBrk="0" hangingPunct="1">
              <a:defRPr sz="2600" kern="1200">
                <a:solidFill>
                  <a:schemeClr val="tx1"/>
                </a:solidFill>
                <a:latin typeface="+mn-lt"/>
                <a:ea typeface="+mn-ea"/>
                <a:cs typeface="+mn-cs"/>
              </a:defRPr>
            </a:lvl5pPr>
            <a:lvl6pPr marL="3265551" algn="l" defTabSz="1306220" rtl="0" eaLnBrk="1" latinLnBrk="0" hangingPunct="1">
              <a:defRPr sz="2600" kern="1200">
                <a:solidFill>
                  <a:schemeClr val="tx1"/>
                </a:solidFill>
                <a:latin typeface="+mn-lt"/>
                <a:ea typeface="+mn-ea"/>
                <a:cs typeface="+mn-cs"/>
              </a:defRPr>
            </a:lvl6pPr>
            <a:lvl7pPr marL="3918661" algn="l" defTabSz="1306220" rtl="0" eaLnBrk="1" latinLnBrk="0" hangingPunct="1">
              <a:defRPr sz="2600" kern="1200">
                <a:solidFill>
                  <a:schemeClr val="tx1"/>
                </a:solidFill>
                <a:latin typeface="+mn-lt"/>
                <a:ea typeface="+mn-ea"/>
                <a:cs typeface="+mn-cs"/>
              </a:defRPr>
            </a:lvl7pPr>
            <a:lvl8pPr marL="4571771" algn="l" defTabSz="1306220" rtl="0" eaLnBrk="1" latinLnBrk="0" hangingPunct="1">
              <a:defRPr sz="2600" kern="1200">
                <a:solidFill>
                  <a:schemeClr val="tx1"/>
                </a:solidFill>
                <a:latin typeface="+mn-lt"/>
                <a:ea typeface="+mn-ea"/>
                <a:cs typeface="+mn-cs"/>
              </a:defRPr>
            </a:lvl8pPr>
            <a:lvl9pPr marL="5224882" algn="l" defTabSz="1306220" rtl="0" eaLnBrk="1" latinLnBrk="0" hangingPunct="1">
              <a:defRPr sz="2600" kern="1200">
                <a:solidFill>
                  <a:schemeClr val="tx1"/>
                </a:solidFill>
                <a:latin typeface="+mn-lt"/>
                <a:ea typeface="+mn-ea"/>
                <a:cs typeface="+mn-cs"/>
              </a:defRPr>
            </a:lvl9pPr>
          </a:lstStyle>
          <a:p>
            <a:fld id="{2A35049D-DB52-454A-B8E6-A59A17E9EA13}" type="slidenum">
              <a:rPr lang="en-US" sz="1000"/>
              <a:pPr/>
              <a:t>31</a:t>
            </a:fld>
            <a:endParaRPr lang="en-US" sz="1000" dirty="0"/>
          </a:p>
        </p:txBody>
      </p:sp>
    </p:spTree>
    <p:extLst>
      <p:ext uri="{BB962C8B-B14F-4D97-AF65-F5344CB8AC3E}">
        <p14:creationId xmlns:p14="http://schemas.microsoft.com/office/powerpoint/2010/main" val="131676139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3"/>
          </p:nvPr>
        </p:nvSpPr>
        <p:spPr>
          <a:xfrm>
            <a:off x="622688" y="125260"/>
            <a:ext cx="7731125" cy="1146443"/>
          </a:xfrm>
        </p:spPr>
        <p:txBody>
          <a:bodyPr/>
          <a:lstStyle/>
          <a:p>
            <a:pPr eaLnBrk="1" fontAlgn="auto" hangingPunct="1">
              <a:spcAft>
                <a:spcPts val="0"/>
              </a:spcAft>
              <a:buFont typeface="Arial" charset="0"/>
              <a:buNone/>
              <a:defRPr/>
            </a:pPr>
            <a:r>
              <a:rPr lang="en-US" sz="2800" dirty="0">
                <a:solidFill>
                  <a:schemeClr val="tx1">
                    <a:lumMod val="75000"/>
                    <a:lumOff val="25000"/>
                  </a:schemeClr>
                </a:solidFill>
                <a:ea typeface="ＭＳ Ｐゴシック" charset="0"/>
              </a:rPr>
              <a:t>NCR </a:t>
            </a:r>
            <a:r>
              <a:rPr lang="en-US" sz="2800" dirty="0" err="1">
                <a:solidFill>
                  <a:schemeClr val="tx1">
                    <a:lumMod val="75000"/>
                    <a:lumOff val="25000"/>
                  </a:schemeClr>
                </a:solidFill>
                <a:ea typeface="ＭＳ Ｐゴシック" charset="0"/>
              </a:rPr>
              <a:t>RealPOS</a:t>
            </a:r>
            <a:r>
              <a:rPr lang="en-US" sz="2800" dirty="0">
                <a:solidFill>
                  <a:schemeClr val="tx1">
                    <a:lumMod val="75000"/>
                    <a:lumOff val="25000"/>
                  </a:schemeClr>
                </a:solidFill>
                <a:ea typeface="ＭＳ Ｐゴシック" charset="0"/>
              </a:rPr>
              <a:t> XR7 Plus</a:t>
            </a:r>
          </a:p>
          <a:p>
            <a:pPr eaLnBrk="1" hangingPunct="1">
              <a:spcBef>
                <a:spcPct val="0"/>
              </a:spcBef>
              <a:spcAft>
                <a:spcPct val="0"/>
              </a:spcAft>
              <a:defRPr/>
            </a:pPr>
            <a:r>
              <a:rPr lang="en-US" sz="1800" dirty="0">
                <a:solidFill>
                  <a:srgbClr val="54B948"/>
                </a:solidFill>
              </a:rPr>
              <a:t>Scalable processor comparison</a:t>
            </a:r>
          </a:p>
        </p:txBody>
      </p:sp>
      <p:sp>
        <p:nvSpPr>
          <p:cNvPr id="3" name="Slide Number Placeholder 2"/>
          <p:cNvSpPr>
            <a:spLocks noGrp="1"/>
          </p:cNvSpPr>
          <p:nvPr>
            <p:ph type="sldNum" sz="quarter" idx="10"/>
          </p:nvPr>
        </p:nvSpPr>
        <p:spPr/>
        <p:txBody>
          <a:bodyPr/>
          <a:lstStyle/>
          <a:p>
            <a:pPr>
              <a:defRPr/>
            </a:pPr>
            <a:r>
              <a:rPr lang="en-US" dirty="0">
                <a:solidFill>
                  <a:schemeClr val="bg1"/>
                </a:solidFill>
              </a:rPr>
              <a:t>       </a:t>
            </a:r>
          </a:p>
        </p:txBody>
      </p:sp>
      <p:sp>
        <p:nvSpPr>
          <p:cNvPr id="9" name="Rectangle 8"/>
          <p:cNvSpPr/>
          <p:nvPr/>
        </p:nvSpPr>
        <p:spPr>
          <a:xfrm>
            <a:off x="939797" y="4050280"/>
            <a:ext cx="6575815" cy="417513"/>
          </a:xfrm>
          <a:prstGeom prst="rect">
            <a:avLst/>
          </a:prstGeom>
          <a:solidFill>
            <a:schemeClr val="bg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PH" sz="1200" dirty="0" err="1">
                <a:solidFill>
                  <a:schemeClr val="bg1"/>
                </a:solidFill>
              </a:rPr>
              <a:t>RealPOS</a:t>
            </a:r>
            <a:r>
              <a:rPr lang="en-PH" sz="1200" dirty="0">
                <a:solidFill>
                  <a:schemeClr val="bg1"/>
                </a:solidFill>
              </a:rPr>
              <a:t> XR7 provides scalable performance that will best the needs at your POS Checkout</a:t>
            </a:r>
          </a:p>
        </p:txBody>
      </p:sp>
      <p:sp>
        <p:nvSpPr>
          <p:cNvPr id="38919" name="Rectangle 9"/>
          <p:cNvSpPr>
            <a:spLocks noChangeArrowheads="1"/>
          </p:cNvSpPr>
          <p:nvPr/>
        </p:nvSpPr>
        <p:spPr bwMode="auto">
          <a:xfrm>
            <a:off x="7695795" y="4099600"/>
            <a:ext cx="1316037" cy="550151"/>
          </a:xfrm>
          <a:prstGeom prst="rect">
            <a:avLst/>
          </a:prstGeom>
          <a:solidFill>
            <a:srgbClr val="54B948"/>
          </a:solidFill>
          <a:ln>
            <a:noFill/>
          </a:ln>
          <a:extLst>
            <a:ext uri="{91240B29-F687-4F45-9708-019B960494DF}">
              <a14:hiddenLine xmlns:a14="http://schemas.microsoft.com/office/drawing/2010/main" w="9525">
                <a:solidFill>
                  <a:srgbClr val="000000"/>
                </a:solidFill>
                <a:miter lim="800000"/>
                <a:headEnd/>
                <a:tailEnd/>
              </a14:hiddenLine>
            </a:ext>
          </a:extLst>
        </p:spPr>
        <p:txBody>
          <a:bodyPr lIns="57150" tIns="28575" rIns="57150" bIns="28575">
            <a:spAutoFit/>
          </a:bodyPr>
          <a:lstStyle/>
          <a:p>
            <a:r>
              <a:rPr lang="en-US" sz="800" dirty="0">
                <a:solidFill>
                  <a:schemeClr val="bg1"/>
                </a:solidFill>
              </a:rPr>
              <a:t>Based on </a:t>
            </a:r>
            <a:r>
              <a:rPr lang="en-US" sz="800" dirty="0" err="1">
                <a:solidFill>
                  <a:schemeClr val="bg1"/>
                </a:solidFill>
              </a:rPr>
              <a:t>Passmark</a:t>
            </a:r>
            <a:r>
              <a:rPr lang="en-US" sz="800" dirty="0">
                <a:solidFill>
                  <a:schemeClr val="bg1"/>
                </a:solidFill>
              </a:rPr>
              <a:t> Performance Test V8.0 Overall </a:t>
            </a:r>
            <a:r>
              <a:rPr lang="en-US" sz="800" dirty="0" err="1">
                <a:solidFill>
                  <a:schemeClr val="bg1"/>
                </a:solidFill>
              </a:rPr>
              <a:t>Passmark</a:t>
            </a:r>
            <a:r>
              <a:rPr lang="en-US" sz="800" dirty="0">
                <a:solidFill>
                  <a:schemeClr val="bg1"/>
                </a:solidFill>
              </a:rPr>
              <a:t> Scores </a:t>
            </a:r>
          </a:p>
          <a:p>
            <a:endParaRPr lang="en-US" sz="800" dirty="0">
              <a:solidFill>
                <a:schemeClr val="bg1"/>
              </a:solidFill>
            </a:endParaRPr>
          </a:p>
        </p:txBody>
      </p:sp>
      <p:graphicFrame>
        <p:nvGraphicFramePr>
          <p:cNvPr id="8" name="Chart 7"/>
          <p:cNvGraphicFramePr>
            <a:graphicFrameLocks/>
          </p:cNvGraphicFramePr>
          <p:nvPr>
            <p:extLst/>
          </p:nvPr>
        </p:nvGraphicFramePr>
        <p:xfrm>
          <a:off x="1423035" y="1147608"/>
          <a:ext cx="6240780" cy="2842260"/>
        </p:xfrm>
        <a:graphic>
          <a:graphicData uri="http://schemas.openxmlformats.org/drawingml/2006/chart">
            <c:chart xmlns:c="http://schemas.openxmlformats.org/drawingml/2006/chart" xmlns:r="http://schemas.openxmlformats.org/officeDocument/2006/relationships" r:id="rId3"/>
          </a:graphicData>
        </a:graphic>
      </p:graphicFrame>
      <p:sp>
        <p:nvSpPr>
          <p:cNvPr id="2" name="TextBox 1"/>
          <p:cNvSpPr txBox="1"/>
          <p:nvPr/>
        </p:nvSpPr>
        <p:spPr>
          <a:xfrm>
            <a:off x="1692442" y="1475874"/>
            <a:ext cx="941283" cy="369332"/>
          </a:xfrm>
          <a:prstGeom prst="rect">
            <a:avLst/>
          </a:prstGeom>
          <a:noFill/>
        </p:spPr>
        <p:txBody>
          <a:bodyPr wrap="none" rtlCol="0">
            <a:spAutoFit/>
          </a:bodyPr>
          <a:lstStyle/>
          <a:p>
            <a:r>
              <a:rPr lang="en-US" dirty="0"/>
              <a:t>Core I5</a:t>
            </a:r>
          </a:p>
        </p:txBody>
      </p:sp>
      <p:sp>
        <p:nvSpPr>
          <p:cNvPr id="10" name="TextBox 9"/>
          <p:cNvSpPr txBox="1"/>
          <p:nvPr/>
        </p:nvSpPr>
        <p:spPr>
          <a:xfrm>
            <a:off x="1692441" y="2297640"/>
            <a:ext cx="941283" cy="369332"/>
          </a:xfrm>
          <a:prstGeom prst="rect">
            <a:avLst/>
          </a:prstGeom>
          <a:noFill/>
        </p:spPr>
        <p:txBody>
          <a:bodyPr wrap="none" rtlCol="0">
            <a:spAutoFit/>
          </a:bodyPr>
          <a:lstStyle/>
          <a:p>
            <a:r>
              <a:rPr lang="en-US" dirty="0"/>
              <a:t>Core I3</a:t>
            </a:r>
          </a:p>
        </p:txBody>
      </p:sp>
      <p:sp>
        <p:nvSpPr>
          <p:cNvPr id="12" name="TextBox 11"/>
          <p:cNvSpPr txBox="1"/>
          <p:nvPr/>
        </p:nvSpPr>
        <p:spPr>
          <a:xfrm>
            <a:off x="1692441" y="3119406"/>
            <a:ext cx="992579" cy="369332"/>
          </a:xfrm>
          <a:prstGeom prst="rect">
            <a:avLst/>
          </a:prstGeom>
          <a:noFill/>
        </p:spPr>
        <p:txBody>
          <a:bodyPr wrap="none" rtlCol="0">
            <a:spAutoFit/>
          </a:bodyPr>
          <a:lstStyle/>
          <a:p>
            <a:r>
              <a:rPr lang="en-US" dirty="0"/>
              <a:t>Celeron</a:t>
            </a:r>
          </a:p>
        </p:txBody>
      </p:sp>
    </p:spTree>
    <p:extLst>
      <p:ext uri="{BB962C8B-B14F-4D97-AF65-F5344CB8AC3E}">
        <p14:creationId xmlns:p14="http://schemas.microsoft.com/office/powerpoint/2010/main" val="70252274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p:cNvSpPr/>
          <p:nvPr/>
        </p:nvSpPr>
        <p:spPr>
          <a:xfrm>
            <a:off x="4572794" y="1046515"/>
            <a:ext cx="4176713" cy="965520"/>
          </a:xfrm>
          <a:prstGeom prst="rect">
            <a:avLst/>
          </a:prstGeom>
          <a:solidFill>
            <a:schemeClr val="tx1">
              <a:lumMod val="50000"/>
              <a:lumOff val="5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lstStyle/>
          <a:p>
            <a:pPr>
              <a:defRPr/>
            </a:pPr>
            <a:r>
              <a:rPr lang="en-US" sz="1300" dirty="0"/>
              <a:t>Transactional data (&lt;4kB size)</a:t>
            </a:r>
          </a:p>
          <a:p>
            <a:pPr marL="214313" indent="-214313">
              <a:buFont typeface="Arial" panose="020B0604020202020204" pitchFamily="34" charset="0"/>
              <a:buChar char="•"/>
              <a:defRPr/>
            </a:pPr>
            <a:r>
              <a:rPr lang="en-US" sz="1300" dirty="0"/>
              <a:t>80-100X faster reads than a HDD</a:t>
            </a:r>
          </a:p>
          <a:p>
            <a:pPr marL="214313" indent="-214313">
              <a:buFont typeface="Arial" panose="020B0604020202020204" pitchFamily="34" charset="0"/>
              <a:buChar char="•"/>
              <a:defRPr/>
            </a:pPr>
            <a:r>
              <a:rPr lang="en-US" sz="1300" dirty="0"/>
              <a:t>60-75X faster writes than a HDD</a:t>
            </a:r>
          </a:p>
          <a:p>
            <a:pPr>
              <a:defRPr/>
            </a:pPr>
            <a:r>
              <a:rPr lang="en-US" sz="1300" dirty="0"/>
              <a:t>Booting, file upload (sustained reads)</a:t>
            </a:r>
          </a:p>
          <a:p>
            <a:pPr marL="214313" indent="-214313">
              <a:buFont typeface="Arial" panose="020B0604020202020204" pitchFamily="34" charset="0"/>
              <a:buChar char="•"/>
              <a:defRPr/>
            </a:pPr>
            <a:r>
              <a:rPr lang="en-US" sz="1300" dirty="0"/>
              <a:t>2-3X faster than a HDD </a:t>
            </a:r>
          </a:p>
        </p:txBody>
      </p:sp>
      <p:sp>
        <p:nvSpPr>
          <p:cNvPr id="21" name="Rectangle 20"/>
          <p:cNvSpPr/>
          <p:nvPr/>
        </p:nvSpPr>
        <p:spPr>
          <a:xfrm>
            <a:off x="2468661" y="1111130"/>
            <a:ext cx="1095375" cy="900906"/>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lstStyle/>
          <a:p>
            <a:pPr algn="ctr">
              <a:defRPr/>
            </a:pPr>
            <a:r>
              <a:rPr lang="en-PH" sz="1500" dirty="0"/>
              <a:t>Fast</a:t>
            </a:r>
            <a:endParaRPr lang="en-PH" sz="1300" dirty="0"/>
          </a:p>
        </p:txBody>
      </p:sp>
      <p:sp>
        <p:nvSpPr>
          <p:cNvPr id="22" name="Rectangle 21"/>
          <p:cNvSpPr/>
          <p:nvPr/>
        </p:nvSpPr>
        <p:spPr>
          <a:xfrm>
            <a:off x="2467868" y="2047753"/>
            <a:ext cx="1095375" cy="900906"/>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lstStyle/>
          <a:p>
            <a:pPr algn="ctr">
              <a:defRPr/>
            </a:pPr>
            <a:r>
              <a:rPr lang="fr-FR" sz="1500" dirty="0" err="1"/>
              <a:t>Reliable</a:t>
            </a:r>
            <a:endParaRPr lang="fr-FR" sz="1300" dirty="0"/>
          </a:p>
        </p:txBody>
      </p:sp>
      <p:sp>
        <p:nvSpPr>
          <p:cNvPr id="23" name="Rectangle 22"/>
          <p:cNvSpPr/>
          <p:nvPr/>
        </p:nvSpPr>
        <p:spPr>
          <a:xfrm>
            <a:off x="2467868" y="2996284"/>
            <a:ext cx="1095375" cy="885826"/>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lstStyle/>
          <a:p>
            <a:pPr algn="ctr">
              <a:defRPr/>
            </a:pPr>
            <a:r>
              <a:rPr lang="en-PH" sz="1500" dirty="0"/>
              <a:t>Efficient</a:t>
            </a:r>
            <a:endParaRPr lang="en-PH" sz="1300" dirty="0"/>
          </a:p>
        </p:txBody>
      </p:sp>
      <p:sp>
        <p:nvSpPr>
          <p:cNvPr id="25" name="Right Arrow 24"/>
          <p:cNvSpPr/>
          <p:nvPr/>
        </p:nvSpPr>
        <p:spPr>
          <a:xfrm>
            <a:off x="3715543" y="4207944"/>
            <a:ext cx="714375" cy="346075"/>
          </a:xfrm>
          <a:prstGeom prst="rightArrow">
            <a:avLst>
              <a:gd name="adj1" fmla="val 50000"/>
              <a:gd name="adj2" fmla="val 66071"/>
            </a:avLst>
          </a:prstGeom>
          <a:solidFill>
            <a:schemeClr val="tx1">
              <a:lumMod val="75000"/>
              <a:lumOff val="25000"/>
            </a:schemeClr>
          </a:solidFill>
          <a:ln w="19050">
            <a:solidFill>
              <a:schemeClr val="bg1"/>
            </a:solid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40" tIns="45720" rIns="91440" bIns="45720" anchor="ctr"/>
          <a:lstStyle/>
          <a:p>
            <a:pPr algn="ctr">
              <a:defRPr/>
            </a:pPr>
            <a:endParaRPr lang="en-PH"/>
          </a:p>
        </p:txBody>
      </p:sp>
      <p:sp>
        <p:nvSpPr>
          <p:cNvPr id="30" name="TextBox 29"/>
          <p:cNvSpPr txBox="1"/>
          <p:nvPr/>
        </p:nvSpPr>
        <p:spPr>
          <a:xfrm>
            <a:off x="677868" y="42332"/>
            <a:ext cx="6840537" cy="480131"/>
          </a:xfrm>
          <a:prstGeom prst="rect">
            <a:avLst/>
          </a:prstGeom>
          <a:noFill/>
        </p:spPr>
        <p:txBody>
          <a:bodyPr lIns="91440" tIns="45720" rIns="91440" bIns="45720">
            <a:spAutoFit/>
          </a:bodyPr>
          <a:lstStyle/>
          <a:p>
            <a:pPr>
              <a:lnSpc>
                <a:spcPct val="90000"/>
              </a:lnSpc>
              <a:defRPr/>
            </a:pPr>
            <a:r>
              <a:rPr lang="en-US" sz="2800" dirty="0">
                <a:latin typeface="Arial" pitchFamily="34" charset="0"/>
                <a:ea typeface="+mj-ea"/>
                <a:cs typeface="Arial" pitchFamily="34" charset="0"/>
              </a:rPr>
              <a:t>Why a solid state drive (SSD)?</a:t>
            </a:r>
          </a:p>
        </p:txBody>
      </p:sp>
      <p:sp>
        <p:nvSpPr>
          <p:cNvPr id="31" name="Rectangle 30"/>
          <p:cNvSpPr/>
          <p:nvPr/>
        </p:nvSpPr>
        <p:spPr>
          <a:xfrm>
            <a:off x="762000" y="476250"/>
            <a:ext cx="5023170" cy="425758"/>
          </a:xfrm>
          <a:prstGeom prst="rect">
            <a:avLst/>
          </a:prstGeom>
        </p:spPr>
        <p:txBody>
          <a:bodyPr wrap="none" lIns="91440" tIns="45720" rIns="91440" bIns="45720">
            <a:spAutoFit/>
          </a:bodyPr>
          <a:lstStyle/>
          <a:p>
            <a:pPr>
              <a:lnSpc>
                <a:spcPts val="2600"/>
              </a:lnSpc>
              <a:buClr>
                <a:srgbClr val="54B948"/>
              </a:buClr>
              <a:buSzPct val="100000"/>
              <a:defRPr/>
            </a:pPr>
            <a:r>
              <a:rPr lang="en-US" spc="-30" dirty="0">
                <a:solidFill>
                  <a:srgbClr val="54B948"/>
                </a:solidFill>
                <a:latin typeface="+mn-lt"/>
              </a:rPr>
              <a:t>Enabling even greater performance and reliability</a:t>
            </a:r>
          </a:p>
        </p:txBody>
      </p:sp>
      <p:sp>
        <p:nvSpPr>
          <p:cNvPr id="36" name="Right Arrow 35"/>
          <p:cNvSpPr/>
          <p:nvPr/>
        </p:nvSpPr>
        <p:spPr>
          <a:xfrm>
            <a:off x="3715543" y="2325168"/>
            <a:ext cx="714375" cy="346075"/>
          </a:xfrm>
          <a:prstGeom prst="rightArrow">
            <a:avLst>
              <a:gd name="adj1" fmla="val 50000"/>
              <a:gd name="adj2" fmla="val 66071"/>
            </a:avLst>
          </a:prstGeom>
          <a:solidFill>
            <a:schemeClr val="tx1">
              <a:lumMod val="75000"/>
              <a:lumOff val="25000"/>
            </a:schemeClr>
          </a:solidFill>
          <a:ln w="19050">
            <a:solidFill>
              <a:schemeClr val="bg1"/>
            </a:solid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40" tIns="45720" rIns="91440" bIns="45720" anchor="ctr"/>
          <a:lstStyle/>
          <a:p>
            <a:pPr algn="ctr">
              <a:defRPr/>
            </a:pPr>
            <a:endParaRPr lang="en-PH"/>
          </a:p>
        </p:txBody>
      </p:sp>
      <p:sp>
        <p:nvSpPr>
          <p:cNvPr id="37" name="Right Arrow 36"/>
          <p:cNvSpPr/>
          <p:nvPr/>
        </p:nvSpPr>
        <p:spPr>
          <a:xfrm>
            <a:off x="3715543" y="1388544"/>
            <a:ext cx="714375" cy="346075"/>
          </a:xfrm>
          <a:prstGeom prst="rightArrow">
            <a:avLst>
              <a:gd name="adj1" fmla="val 50000"/>
              <a:gd name="adj2" fmla="val 66071"/>
            </a:avLst>
          </a:prstGeom>
          <a:solidFill>
            <a:schemeClr val="tx1">
              <a:lumMod val="75000"/>
              <a:lumOff val="25000"/>
            </a:schemeClr>
          </a:solidFill>
          <a:ln w="19050">
            <a:solidFill>
              <a:schemeClr val="bg1"/>
            </a:solid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40" tIns="45720" rIns="91440" bIns="45720" anchor="ctr"/>
          <a:lstStyle/>
          <a:p>
            <a:pPr algn="ctr">
              <a:defRPr/>
            </a:pPr>
            <a:endParaRPr lang="en-PH"/>
          </a:p>
        </p:txBody>
      </p:sp>
      <p:sp>
        <p:nvSpPr>
          <p:cNvPr id="38" name="Rectangle 37"/>
          <p:cNvSpPr/>
          <p:nvPr/>
        </p:nvSpPr>
        <p:spPr>
          <a:xfrm>
            <a:off x="2468661" y="3930528"/>
            <a:ext cx="1095375" cy="812800"/>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lstStyle/>
          <a:p>
            <a:pPr algn="ctr">
              <a:defRPr/>
            </a:pPr>
            <a:r>
              <a:rPr lang="en-PH" sz="1500" dirty="0"/>
              <a:t>Secure</a:t>
            </a:r>
          </a:p>
        </p:txBody>
      </p:sp>
      <p:sp>
        <p:nvSpPr>
          <p:cNvPr id="40" name="Right Arrow 39"/>
          <p:cNvSpPr/>
          <p:nvPr/>
        </p:nvSpPr>
        <p:spPr>
          <a:xfrm>
            <a:off x="3715543" y="3258619"/>
            <a:ext cx="714375" cy="346075"/>
          </a:xfrm>
          <a:prstGeom prst="rightArrow">
            <a:avLst>
              <a:gd name="adj1" fmla="val 50000"/>
              <a:gd name="adj2" fmla="val 66071"/>
            </a:avLst>
          </a:prstGeom>
          <a:solidFill>
            <a:schemeClr val="tx1">
              <a:lumMod val="75000"/>
              <a:lumOff val="25000"/>
            </a:schemeClr>
          </a:solidFill>
          <a:ln w="19050">
            <a:solidFill>
              <a:schemeClr val="bg1"/>
            </a:solid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40" tIns="45720" rIns="91440" bIns="45720" anchor="ctr"/>
          <a:lstStyle/>
          <a:p>
            <a:pPr algn="ctr">
              <a:defRPr/>
            </a:pPr>
            <a:endParaRPr lang="en-PH"/>
          </a:p>
        </p:txBody>
      </p:sp>
      <p:sp>
        <p:nvSpPr>
          <p:cNvPr id="41" name="Rectangle 40"/>
          <p:cNvSpPr/>
          <p:nvPr/>
        </p:nvSpPr>
        <p:spPr>
          <a:xfrm>
            <a:off x="4572000" y="2047753"/>
            <a:ext cx="4177506" cy="900906"/>
          </a:xfrm>
          <a:prstGeom prst="rect">
            <a:avLst/>
          </a:prstGeom>
          <a:solidFill>
            <a:schemeClr val="tx1">
              <a:lumMod val="50000"/>
              <a:lumOff val="5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lstStyle/>
          <a:p>
            <a:pPr marL="285750" indent="-285750">
              <a:buFont typeface="Arial" pitchFamily="34" charset="0"/>
              <a:buChar char="•"/>
            </a:pPr>
            <a:r>
              <a:rPr lang="en-US" sz="1300" dirty="0">
                <a:solidFill>
                  <a:schemeClr val="bg1"/>
                </a:solidFill>
                <a:latin typeface="Frutiger 57Cn"/>
                <a:cs typeface="Arial" charset="0"/>
              </a:rPr>
              <a:t>2M hour MTBF – 3X higher than HDD</a:t>
            </a:r>
          </a:p>
          <a:p>
            <a:pPr marL="285750" indent="-285750">
              <a:buFont typeface="Arial" pitchFamily="34" charset="0"/>
              <a:buChar char="•"/>
            </a:pPr>
            <a:r>
              <a:rPr lang="en-US" sz="1300" dirty="0">
                <a:solidFill>
                  <a:schemeClr val="bg1"/>
                </a:solidFill>
                <a:latin typeface="Frutiger 57Cn"/>
                <a:cs typeface="Arial" charset="0"/>
              </a:rPr>
              <a:t>No spinning media</a:t>
            </a:r>
          </a:p>
          <a:p>
            <a:pPr marL="285750" indent="-285750">
              <a:buFont typeface="Arial" pitchFamily="34" charset="0"/>
              <a:buChar char="•"/>
            </a:pPr>
            <a:r>
              <a:rPr lang="en-US" sz="1300" dirty="0">
                <a:solidFill>
                  <a:schemeClr val="bg1"/>
                </a:solidFill>
                <a:latin typeface="Frutiger 57Cn"/>
                <a:cs typeface="Arial" charset="0"/>
              </a:rPr>
              <a:t>Intel S3500 is a data center class SSD</a:t>
            </a:r>
          </a:p>
        </p:txBody>
      </p:sp>
      <p:sp>
        <p:nvSpPr>
          <p:cNvPr id="42" name="Rectangle 41"/>
          <p:cNvSpPr/>
          <p:nvPr/>
        </p:nvSpPr>
        <p:spPr>
          <a:xfrm>
            <a:off x="4572000" y="2981203"/>
            <a:ext cx="4177506" cy="900906"/>
          </a:xfrm>
          <a:prstGeom prst="rect">
            <a:avLst/>
          </a:prstGeom>
          <a:solidFill>
            <a:schemeClr val="tx1">
              <a:lumMod val="50000"/>
              <a:lumOff val="5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lstStyle/>
          <a:p>
            <a:pPr marL="285750" indent="-285750">
              <a:buFont typeface="Arial" pitchFamily="34" charset="0"/>
              <a:buChar char="•"/>
            </a:pPr>
            <a:r>
              <a:rPr lang="en-US" sz="1300" dirty="0">
                <a:solidFill>
                  <a:schemeClr val="bg1"/>
                </a:solidFill>
                <a:latin typeface="Frutiger 57Cn"/>
                <a:cs typeface="Arial" charset="0"/>
              </a:rPr>
              <a:t>Low power consumption</a:t>
            </a:r>
          </a:p>
          <a:p>
            <a:pPr marL="285750" indent="-285750">
              <a:buFont typeface="Arial" pitchFamily="34" charset="0"/>
              <a:buChar char="•"/>
            </a:pPr>
            <a:r>
              <a:rPr lang="en-US" sz="1300" dirty="0">
                <a:solidFill>
                  <a:schemeClr val="bg1"/>
                </a:solidFill>
                <a:latin typeface="Frutiger 57Cn"/>
                <a:cs typeface="Arial" charset="0"/>
              </a:rPr>
              <a:t>3.5X more efficient than a 3.5” HDD</a:t>
            </a:r>
          </a:p>
          <a:p>
            <a:pPr marL="285750" indent="-285750">
              <a:buFont typeface="Arial" pitchFamily="34" charset="0"/>
              <a:buChar char="•"/>
            </a:pPr>
            <a:r>
              <a:rPr lang="en-US" sz="1300" dirty="0">
                <a:solidFill>
                  <a:schemeClr val="bg1"/>
                </a:solidFill>
                <a:latin typeface="Frutiger 57Cn"/>
                <a:cs typeface="Arial" charset="0"/>
              </a:rPr>
              <a:t>Zero noise output</a:t>
            </a:r>
          </a:p>
        </p:txBody>
      </p:sp>
      <p:sp>
        <p:nvSpPr>
          <p:cNvPr id="43" name="Rectangle 42"/>
          <p:cNvSpPr/>
          <p:nvPr/>
        </p:nvSpPr>
        <p:spPr>
          <a:xfrm>
            <a:off x="4572793" y="3930528"/>
            <a:ext cx="4177506" cy="900906"/>
          </a:xfrm>
          <a:prstGeom prst="rect">
            <a:avLst/>
          </a:prstGeom>
          <a:solidFill>
            <a:schemeClr val="tx1">
              <a:lumMod val="50000"/>
              <a:lumOff val="5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lstStyle/>
          <a:p>
            <a:pPr marL="285750" indent="-285750">
              <a:buFont typeface="Arial" pitchFamily="34" charset="0"/>
              <a:buChar char="•"/>
            </a:pPr>
            <a:r>
              <a:rPr lang="en-US" sz="1300" dirty="0">
                <a:solidFill>
                  <a:schemeClr val="bg1"/>
                </a:solidFill>
                <a:latin typeface="Frutiger 57Cn"/>
                <a:cs typeface="Arial" charset="0"/>
              </a:rPr>
              <a:t>Power loss data protection</a:t>
            </a:r>
          </a:p>
          <a:p>
            <a:pPr marL="285750" indent="-285750">
              <a:buFont typeface="Arial" pitchFamily="34" charset="0"/>
              <a:buChar char="•"/>
            </a:pPr>
            <a:r>
              <a:rPr lang="en-US" sz="1300" dirty="0">
                <a:solidFill>
                  <a:schemeClr val="bg1"/>
                </a:solidFill>
                <a:latin typeface="Frutiger 57Cn"/>
                <a:cs typeface="Arial" charset="0"/>
              </a:rPr>
              <a:t>256-bit Advanced Encryption Standard (AES)</a:t>
            </a:r>
          </a:p>
        </p:txBody>
      </p:sp>
      <p:sp>
        <p:nvSpPr>
          <p:cNvPr id="24" name="Slide Number Placeholder 7"/>
          <p:cNvSpPr>
            <a:spLocks noGrp="1"/>
          </p:cNvSpPr>
          <p:nvPr>
            <p:ph type="sldNum" sz="quarter" idx="4294967295"/>
          </p:nvPr>
        </p:nvSpPr>
        <p:spPr>
          <a:xfrm>
            <a:off x="8324949" y="4869656"/>
            <a:ext cx="780852" cy="273844"/>
          </a:xfrm>
          <a:prstGeom prst="rect">
            <a:avLst/>
          </a:prstGeom>
        </p:spPr>
        <p:txBody>
          <a:bodyPr/>
          <a:lstStyle/>
          <a:p>
            <a:pPr algn="ctr"/>
            <a:fld id="{2A35049D-DB52-454A-B8E6-A59A17E9EA13}" type="slidenum">
              <a:rPr lang="en-US"/>
              <a:pPr algn="ctr"/>
              <a:t>33</a:t>
            </a:fld>
            <a:endParaRPr lang="en-US" dirty="0"/>
          </a:p>
        </p:txBody>
      </p:sp>
      <p:sp>
        <p:nvSpPr>
          <p:cNvPr id="26" name="Footer Placeholder 4"/>
          <p:cNvSpPr>
            <a:spLocks noGrp="1"/>
          </p:cNvSpPr>
          <p:nvPr/>
        </p:nvSpPr>
        <p:spPr>
          <a:xfrm>
            <a:off x="3230808" y="4869656"/>
            <a:ext cx="2895203" cy="273844"/>
          </a:xfrm>
          <a:prstGeom prst="rect">
            <a:avLst/>
          </a:prstGeom>
        </p:spPr>
        <p:txBody>
          <a:bodyPr lIns="57150" tIns="28575" rIns="57150" bIns="28575" anchor="ctr" anchorCtr="0"/>
          <a:lstStyle>
            <a:defPPr>
              <a:defRPr lang="en-US"/>
            </a:defPPr>
            <a:lvl1pPr marL="0" algn="ctr" defTabSz="1306220" rtl="0" eaLnBrk="1" latinLnBrk="0" hangingPunct="1">
              <a:defRPr sz="1400" b="1" kern="1200">
                <a:solidFill>
                  <a:srgbClr val="54B948"/>
                </a:solidFill>
                <a:latin typeface="Arial" pitchFamily="34" charset="0"/>
                <a:ea typeface="+mn-ea"/>
                <a:cs typeface="Arial" pitchFamily="34" charset="0"/>
              </a:defRPr>
            </a:lvl1pPr>
            <a:lvl2pPr marL="653110" algn="l" defTabSz="1306220" rtl="0" eaLnBrk="1" latinLnBrk="0" hangingPunct="1">
              <a:defRPr sz="2600" kern="1200">
                <a:solidFill>
                  <a:schemeClr val="tx1"/>
                </a:solidFill>
                <a:latin typeface="+mn-lt"/>
                <a:ea typeface="+mn-ea"/>
                <a:cs typeface="+mn-cs"/>
              </a:defRPr>
            </a:lvl2pPr>
            <a:lvl3pPr marL="1306220" algn="l" defTabSz="1306220" rtl="0" eaLnBrk="1" latinLnBrk="0" hangingPunct="1">
              <a:defRPr sz="2600" kern="1200">
                <a:solidFill>
                  <a:schemeClr val="tx1"/>
                </a:solidFill>
                <a:latin typeface="+mn-lt"/>
                <a:ea typeface="+mn-ea"/>
                <a:cs typeface="+mn-cs"/>
              </a:defRPr>
            </a:lvl3pPr>
            <a:lvl4pPr marL="1959331" algn="l" defTabSz="1306220" rtl="0" eaLnBrk="1" latinLnBrk="0" hangingPunct="1">
              <a:defRPr sz="2600" kern="1200">
                <a:solidFill>
                  <a:schemeClr val="tx1"/>
                </a:solidFill>
                <a:latin typeface="+mn-lt"/>
                <a:ea typeface="+mn-ea"/>
                <a:cs typeface="+mn-cs"/>
              </a:defRPr>
            </a:lvl4pPr>
            <a:lvl5pPr marL="2612441" algn="l" defTabSz="1306220" rtl="0" eaLnBrk="1" latinLnBrk="0" hangingPunct="1">
              <a:defRPr sz="2600" kern="1200">
                <a:solidFill>
                  <a:schemeClr val="tx1"/>
                </a:solidFill>
                <a:latin typeface="+mn-lt"/>
                <a:ea typeface="+mn-ea"/>
                <a:cs typeface="+mn-cs"/>
              </a:defRPr>
            </a:lvl5pPr>
            <a:lvl6pPr marL="3265551" algn="l" defTabSz="1306220" rtl="0" eaLnBrk="1" latinLnBrk="0" hangingPunct="1">
              <a:defRPr sz="2600" kern="1200">
                <a:solidFill>
                  <a:schemeClr val="tx1"/>
                </a:solidFill>
                <a:latin typeface="+mn-lt"/>
                <a:ea typeface="+mn-ea"/>
                <a:cs typeface="+mn-cs"/>
              </a:defRPr>
            </a:lvl6pPr>
            <a:lvl7pPr marL="3918661" algn="l" defTabSz="1306220" rtl="0" eaLnBrk="1" latinLnBrk="0" hangingPunct="1">
              <a:defRPr sz="2600" kern="1200">
                <a:solidFill>
                  <a:schemeClr val="tx1"/>
                </a:solidFill>
                <a:latin typeface="+mn-lt"/>
                <a:ea typeface="+mn-ea"/>
                <a:cs typeface="+mn-cs"/>
              </a:defRPr>
            </a:lvl7pPr>
            <a:lvl8pPr marL="4571771" algn="l" defTabSz="1306220" rtl="0" eaLnBrk="1" latinLnBrk="0" hangingPunct="1">
              <a:defRPr sz="2600" kern="1200">
                <a:solidFill>
                  <a:schemeClr val="tx1"/>
                </a:solidFill>
                <a:latin typeface="+mn-lt"/>
                <a:ea typeface="+mn-ea"/>
                <a:cs typeface="+mn-cs"/>
              </a:defRPr>
            </a:lvl8pPr>
            <a:lvl9pPr marL="5224882" algn="l" defTabSz="1306220" rtl="0" eaLnBrk="1" latinLnBrk="0" hangingPunct="1">
              <a:defRPr sz="2600" kern="1200">
                <a:solidFill>
                  <a:schemeClr val="tx1"/>
                </a:solidFill>
                <a:latin typeface="+mn-lt"/>
                <a:ea typeface="+mn-ea"/>
                <a:cs typeface="+mn-cs"/>
              </a:defRPr>
            </a:lvl9pPr>
          </a:lstStyle>
          <a:p>
            <a:r>
              <a:rPr lang="en-US" dirty="0">
                <a:solidFill>
                  <a:schemeClr val="bg1">
                    <a:lumMod val="50000"/>
                  </a:schemeClr>
                </a:solidFill>
              </a:rPr>
              <a:t>NCR Confidential</a:t>
            </a:r>
          </a:p>
        </p:txBody>
      </p:sp>
      <p:pic>
        <p:nvPicPr>
          <p:cNvPr id="3075"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63766" y="2232697"/>
            <a:ext cx="1662557" cy="11989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714870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3"/>
          </p:nvPr>
        </p:nvSpPr>
        <p:spPr>
          <a:xfrm>
            <a:off x="823913" y="23415"/>
            <a:ext cx="7731125" cy="703094"/>
          </a:xfrm>
        </p:spPr>
        <p:txBody>
          <a:bodyPr>
            <a:normAutofit/>
          </a:bodyPr>
          <a:lstStyle/>
          <a:p>
            <a:pPr eaLnBrk="1" fontAlgn="auto" hangingPunct="1">
              <a:spcAft>
                <a:spcPts val="0"/>
              </a:spcAft>
              <a:buFont typeface="Arial" charset="0"/>
              <a:buNone/>
              <a:defRPr/>
            </a:pPr>
            <a:r>
              <a:rPr lang="en-US" sz="3300" dirty="0">
                <a:solidFill>
                  <a:schemeClr val="tx1"/>
                </a:solidFill>
                <a:latin typeface="+mj-lt"/>
                <a:ea typeface="ＭＳ Ｐゴシック" charset="0"/>
              </a:rPr>
              <a:t>NCR</a:t>
            </a:r>
            <a:r>
              <a:rPr lang="en-US" sz="3300" dirty="0">
                <a:solidFill>
                  <a:schemeClr val="tx1"/>
                </a:solidFill>
                <a:ea typeface="ＭＳ Ｐゴシック" charset="0"/>
              </a:rPr>
              <a:t> </a:t>
            </a:r>
            <a:r>
              <a:rPr lang="en-US" sz="3300" dirty="0" err="1">
                <a:solidFill>
                  <a:schemeClr val="tx1"/>
                </a:solidFill>
                <a:ea typeface="ＭＳ Ｐゴシック" charset="0"/>
              </a:rPr>
              <a:t>RealPOS</a:t>
            </a:r>
            <a:r>
              <a:rPr lang="en-US" sz="3300" dirty="0">
                <a:solidFill>
                  <a:schemeClr val="tx1"/>
                </a:solidFill>
                <a:ea typeface="ＭＳ Ｐゴシック" charset="0"/>
              </a:rPr>
              <a:t> XR7 Plus</a:t>
            </a:r>
          </a:p>
          <a:p>
            <a:pPr eaLnBrk="1" fontAlgn="auto" hangingPunct="1">
              <a:lnSpc>
                <a:spcPct val="100000"/>
              </a:lnSpc>
              <a:spcAft>
                <a:spcPts val="0"/>
              </a:spcAft>
              <a:buFont typeface="Arial" charset="0"/>
              <a:buNone/>
              <a:defRPr/>
            </a:pPr>
            <a:r>
              <a:rPr lang="en-US" sz="1800" dirty="0">
                <a:solidFill>
                  <a:srgbClr val="54B948"/>
                </a:solidFill>
              </a:rPr>
              <a:t>Exceptional configuration flexibility</a:t>
            </a:r>
          </a:p>
        </p:txBody>
      </p:sp>
      <p:sp>
        <p:nvSpPr>
          <p:cNvPr id="7" name="Slide Number Placeholder 6"/>
          <p:cNvSpPr>
            <a:spLocks noGrp="1"/>
          </p:cNvSpPr>
          <p:nvPr>
            <p:ph type="sldNum" sz="quarter" idx="10"/>
          </p:nvPr>
        </p:nvSpPr>
        <p:spPr/>
        <p:txBody>
          <a:bodyPr/>
          <a:lstStyle/>
          <a:p>
            <a:pPr>
              <a:defRPr/>
            </a:pPr>
            <a:r>
              <a:rPr lang="en-US" dirty="0">
                <a:solidFill>
                  <a:schemeClr val="bg1"/>
                </a:solidFill>
              </a:rPr>
              <a:t>        </a:t>
            </a:r>
          </a:p>
        </p:txBody>
      </p:sp>
      <p:graphicFrame>
        <p:nvGraphicFramePr>
          <p:cNvPr id="10" name="Group 120"/>
          <p:cNvGraphicFramePr>
            <a:graphicFrameLocks/>
          </p:cNvGraphicFramePr>
          <p:nvPr>
            <p:extLst/>
          </p:nvPr>
        </p:nvGraphicFramePr>
        <p:xfrm>
          <a:off x="750833" y="739314"/>
          <a:ext cx="6288143" cy="4363888"/>
        </p:xfrm>
        <a:graphic>
          <a:graphicData uri="http://schemas.openxmlformats.org/drawingml/2006/table">
            <a:tbl>
              <a:tblPr/>
              <a:tblGrid>
                <a:gridCol w="2213549">
                  <a:extLst>
                    <a:ext uri="{9D8B030D-6E8A-4147-A177-3AD203B41FA5}">
                      <a16:colId xmlns:a16="http://schemas.microsoft.com/office/drawing/2014/main" val="20000"/>
                    </a:ext>
                  </a:extLst>
                </a:gridCol>
                <a:gridCol w="1399764">
                  <a:extLst>
                    <a:ext uri="{9D8B030D-6E8A-4147-A177-3AD203B41FA5}">
                      <a16:colId xmlns:a16="http://schemas.microsoft.com/office/drawing/2014/main" val="20001"/>
                    </a:ext>
                  </a:extLst>
                </a:gridCol>
                <a:gridCol w="1351270">
                  <a:extLst>
                    <a:ext uri="{9D8B030D-6E8A-4147-A177-3AD203B41FA5}">
                      <a16:colId xmlns:a16="http://schemas.microsoft.com/office/drawing/2014/main" val="20002"/>
                    </a:ext>
                  </a:extLst>
                </a:gridCol>
                <a:gridCol w="1323560">
                  <a:extLst>
                    <a:ext uri="{9D8B030D-6E8A-4147-A177-3AD203B41FA5}">
                      <a16:colId xmlns:a16="http://schemas.microsoft.com/office/drawing/2014/main" val="20003"/>
                    </a:ext>
                  </a:extLst>
                </a:gridCol>
              </a:tblGrid>
              <a:tr h="210986">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sz="700" b="1" i="0" u="none" strike="noStrike" cap="none" normalizeH="0" baseline="0" dirty="0">
                          <a:ln>
                            <a:noFill/>
                          </a:ln>
                          <a:solidFill>
                            <a:schemeClr val="bg1"/>
                          </a:solidFill>
                          <a:effectLst/>
                          <a:latin typeface="+mn-lt"/>
                        </a:rPr>
                        <a:t>RP XR8 Model</a:t>
                      </a:r>
                    </a:p>
                  </a:txBody>
                  <a:tcPr marL="91455" marR="91455" marT="45708" marB="45708" horzOverflow="overflow">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endParaRPr kumimoji="0" lang="en-US" sz="700" b="1" i="0" u="none" strike="noStrike" cap="none" normalizeH="0" baseline="0" dirty="0">
                        <a:ln>
                          <a:noFill/>
                        </a:ln>
                        <a:solidFill>
                          <a:schemeClr val="bg1"/>
                        </a:solidFill>
                        <a:effectLst/>
                        <a:latin typeface="+mn-lt"/>
                      </a:endParaRPr>
                    </a:p>
                  </a:txBody>
                  <a:tcPr marL="91455" marR="91455" marT="45708" marB="45708"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endParaRPr kumimoji="0" lang="en-US" sz="700" b="1" i="0" u="none" strike="noStrike" cap="none" normalizeH="0" baseline="0" dirty="0">
                        <a:ln>
                          <a:noFill/>
                        </a:ln>
                        <a:solidFill>
                          <a:schemeClr val="bg1"/>
                        </a:solidFill>
                        <a:effectLst/>
                        <a:latin typeface="+mn-lt"/>
                      </a:endParaRPr>
                    </a:p>
                  </a:txBody>
                  <a:tcPr marL="91455" marR="91455" marT="45708" marB="45708"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endParaRPr kumimoji="0" lang="en-US" sz="700" b="1" i="0" u="none" strike="noStrike" cap="none" normalizeH="0" baseline="0" dirty="0">
                        <a:ln>
                          <a:noFill/>
                        </a:ln>
                        <a:solidFill>
                          <a:schemeClr val="bg1"/>
                        </a:solidFill>
                        <a:effectLst/>
                        <a:latin typeface="+mn-lt"/>
                      </a:endParaRPr>
                    </a:p>
                  </a:txBody>
                  <a:tcPr marL="91455" marR="91455" marT="45708" marB="45708" horzOverflow="overflow">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extLst>
                  <a:ext uri="{0D108BD9-81ED-4DB2-BD59-A6C34878D82A}">
                    <a16:rowId xmlns:a16="http://schemas.microsoft.com/office/drawing/2014/main" val="10000"/>
                  </a:ext>
                </a:extLst>
              </a:tr>
              <a:tr h="198096">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sz="700" b="1" i="0" u="none" strike="noStrike" cap="none" normalizeH="0" baseline="0" dirty="0">
                          <a:ln>
                            <a:noFill/>
                          </a:ln>
                          <a:solidFill>
                            <a:schemeClr val="bg1"/>
                          </a:solidFill>
                          <a:effectLst/>
                          <a:latin typeface="+mn-lt"/>
                        </a:rPr>
                        <a:t>Intel Chipset</a:t>
                      </a:r>
                    </a:p>
                  </a:txBody>
                  <a:tcPr marL="91455" marR="91455"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gridSpan="3">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700" b="1" i="0" u="none" strike="noStrike" cap="none" normalizeH="0" baseline="0" dirty="0">
                          <a:ln>
                            <a:noFill/>
                          </a:ln>
                          <a:solidFill>
                            <a:schemeClr val="tx1"/>
                          </a:solidFill>
                          <a:effectLst/>
                          <a:latin typeface="+mn-lt"/>
                        </a:rPr>
                        <a:t>Intel Q170 Express Chipset</a:t>
                      </a:r>
                    </a:p>
                  </a:txBody>
                  <a:tcPr marL="91455" marR="91455"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1"/>
                  </a:ext>
                </a:extLst>
              </a:tr>
              <a:tr h="199523">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sz="700" b="1" i="0" u="none" strike="noStrike" cap="none" normalizeH="0" baseline="0" dirty="0">
                          <a:ln>
                            <a:noFill/>
                          </a:ln>
                          <a:solidFill>
                            <a:schemeClr val="bg1"/>
                          </a:solidFill>
                          <a:effectLst/>
                          <a:latin typeface="+mn-lt"/>
                        </a:rPr>
                        <a:t>Intel Processor</a:t>
                      </a:r>
                    </a:p>
                  </a:txBody>
                  <a:tcPr marL="91455" marR="91455"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700" b="1" i="0" u="none" strike="noStrike" cap="none" normalizeH="0" baseline="0" dirty="0">
                          <a:ln>
                            <a:noFill/>
                          </a:ln>
                          <a:solidFill>
                            <a:schemeClr val="bg1">
                              <a:lumMod val="50000"/>
                            </a:schemeClr>
                          </a:solidFill>
                          <a:effectLst/>
                          <a:latin typeface="+mn-lt"/>
                        </a:rPr>
                        <a:t>Intel® Celeron® G3900TE</a:t>
                      </a:r>
                    </a:p>
                  </a:txBody>
                  <a:tcPr marL="91455" marR="91455"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700" b="1" i="0" u="none" strike="noStrike" cap="none" normalizeH="0" baseline="0" dirty="0">
                          <a:ln>
                            <a:noFill/>
                          </a:ln>
                          <a:solidFill>
                            <a:schemeClr val="tx1"/>
                          </a:solidFill>
                          <a:effectLst/>
                          <a:latin typeface="+mn-lt"/>
                        </a:rPr>
                        <a:t>Intel® Core™ i3-6100TE </a:t>
                      </a:r>
                    </a:p>
                  </a:txBody>
                  <a:tcPr marL="91455" marR="91455"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700" b="1" i="0" u="none" strike="noStrike" cap="none" normalizeH="0" baseline="0" dirty="0">
                          <a:ln>
                            <a:noFill/>
                          </a:ln>
                          <a:solidFill>
                            <a:schemeClr val="tx1"/>
                          </a:solidFill>
                          <a:effectLst/>
                          <a:latin typeface="+mn-lt"/>
                        </a:rPr>
                        <a:t>Intel® Core™ i5-6500TE</a:t>
                      </a:r>
                    </a:p>
                  </a:txBody>
                  <a:tcPr marL="91455" marR="91455"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2"/>
                  </a:ext>
                </a:extLst>
              </a:tr>
              <a:tr h="199523">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sz="700" b="1" i="0" u="none" strike="noStrike" cap="none" normalizeH="0" baseline="0" dirty="0">
                          <a:ln>
                            <a:noFill/>
                          </a:ln>
                          <a:solidFill>
                            <a:schemeClr val="bg1"/>
                          </a:solidFill>
                          <a:effectLst/>
                          <a:latin typeface="+mn-lt"/>
                        </a:rPr>
                        <a:t>Intel Embedded Roadmap</a:t>
                      </a:r>
                    </a:p>
                  </a:txBody>
                  <a:tcPr marL="91455" marR="91455"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700" b="0" i="0" u="none" strike="noStrike" cap="none" normalizeH="0" baseline="0" dirty="0">
                          <a:ln>
                            <a:noFill/>
                          </a:ln>
                          <a:solidFill>
                            <a:schemeClr val="bg1">
                              <a:lumMod val="50000"/>
                            </a:schemeClr>
                          </a:solidFill>
                          <a:effectLst/>
                          <a:latin typeface="+mn-lt"/>
                        </a:rPr>
                        <a:t>Yes</a:t>
                      </a:r>
                    </a:p>
                  </a:txBody>
                  <a:tcPr marL="91455" marR="91455"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700" b="0" i="0" u="none" strike="noStrike" cap="none" normalizeH="0" baseline="0" dirty="0">
                          <a:ln>
                            <a:noFill/>
                          </a:ln>
                          <a:solidFill>
                            <a:schemeClr val="tx1"/>
                          </a:solidFill>
                          <a:effectLst/>
                          <a:latin typeface="+mn-lt"/>
                        </a:rPr>
                        <a:t>Yes</a:t>
                      </a:r>
                    </a:p>
                  </a:txBody>
                  <a:tcPr marL="91455" marR="91455"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700" b="0" i="0" u="none" strike="noStrike" cap="none" normalizeH="0" baseline="0" dirty="0">
                          <a:ln>
                            <a:noFill/>
                          </a:ln>
                          <a:solidFill>
                            <a:schemeClr val="tx1"/>
                          </a:solidFill>
                          <a:effectLst/>
                          <a:latin typeface="+mn-lt"/>
                        </a:rPr>
                        <a:t>Yes</a:t>
                      </a:r>
                    </a:p>
                  </a:txBody>
                  <a:tcPr marL="91455" marR="91455"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3"/>
                  </a:ext>
                </a:extLst>
              </a:tr>
              <a:tr h="0">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sz="700" b="1" i="0" u="none" strike="noStrike" cap="none" normalizeH="0" baseline="0" dirty="0">
                          <a:ln>
                            <a:noFill/>
                          </a:ln>
                          <a:solidFill>
                            <a:schemeClr val="bg1"/>
                          </a:solidFill>
                          <a:effectLst/>
                          <a:latin typeface="+mn-lt"/>
                        </a:rPr>
                        <a:t>Release Date</a:t>
                      </a:r>
                    </a:p>
                  </a:txBody>
                  <a:tcPr marL="91455" marR="91455"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700" b="0" i="0" u="none" strike="noStrike" cap="none" normalizeH="0" baseline="0" dirty="0">
                          <a:ln>
                            <a:noFill/>
                          </a:ln>
                          <a:solidFill>
                            <a:schemeClr val="bg1">
                              <a:lumMod val="50000"/>
                            </a:schemeClr>
                          </a:solidFill>
                          <a:effectLst/>
                          <a:latin typeface="+mn-lt"/>
                        </a:rPr>
                        <a:t>Q1, 2016</a:t>
                      </a:r>
                    </a:p>
                  </a:txBody>
                  <a:tcPr marL="91455" marR="91455"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700" b="0" i="0" u="none" strike="noStrike" cap="none" normalizeH="0" baseline="0" dirty="0">
                          <a:ln>
                            <a:noFill/>
                          </a:ln>
                          <a:solidFill>
                            <a:schemeClr val="tx1"/>
                          </a:solidFill>
                          <a:effectLst/>
                          <a:latin typeface="+mn-lt"/>
                        </a:rPr>
                        <a:t>Q4, 2015</a:t>
                      </a:r>
                    </a:p>
                  </a:txBody>
                  <a:tcPr marL="91455" marR="91455"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700" b="0" i="0" u="none" strike="noStrike" cap="none" normalizeH="0" baseline="0" dirty="0">
                          <a:ln>
                            <a:noFill/>
                          </a:ln>
                          <a:solidFill>
                            <a:schemeClr val="tx1"/>
                          </a:solidFill>
                          <a:effectLst/>
                          <a:latin typeface="+mn-lt"/>
                        </a:rPr>
                        <a:t>Q4, 2015</a:t>
                      </a:r>
                    </a:p>
                  </a:txBody>
                  <a:tcPr marL="91455" marR="91455"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4"/>
                  </a:ext>
                </a:extLst>
              </a:tr>
              <a:tr h="0">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sz="700" b="1" i="0" u="none" strike="noStrike" cap="none" normalizeH="0" baseline="0" dirty="0">
                          <a:ln>
                            <a:noFill/>
                          </a:ln>
                          <a:solidFill>
                            <a:schemeClr val="bg1"/>
                          </a:solidFill>
                          <a:effectLst/>
                          <a:latin typeface="+mn-lt"/>
                        </a:rPr>
                        <a:t>Intel </a:t>
                      </a:r>
                      <a:r>
                        <a:rPr kumimoji="0" lang="en-US" sz="700" b="1" i="0" u="none" strike="noStrike" cap="none" normalizeH="0" baseline="0" dirty="0" err="1">
                          <a:ln>
                            <a:noFill/>
                          </a:ln>
                          <a:solidFill>
                            <a:schemeClr val="bg1"/>
                          </a:solidFill>
                          <a:effectLst/>
                          <a:latin typeface="+mn-lt"/>
                        </a:rPr>
                        <a:t>vPro</a:t>
                      </a:r>
                      <a:r>
                        <a:rPr kumimoji="0" lang="en-US" sz="700" b="1" i="0" u="none" strike="noStrike" cap="none" normalizeH="0" baseline="0" dirty="0">
                          <a:ln>
                            <a:noFill/>
                          </a:ln>
                          <a:solidFill>
                            <a:schemeClr val="bg1"/>
                          </a:solidFill>
                          <a:effectLst/>
                          <a:latin typeface="+mn-lt"/>
                        </a:rPr>
                        <a:t> Technology</a:t>
                      </a:r>
                    </a:p>
                  </a:txBody>
                  <a:tcPr marL="91455" marR="91455"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700" b="0" i="0" u="none" strike="noStrike" cap="none" normalizeH="0" baseline="0" dirty="0">
                          <a:ln>
                            <a:noFill/>
                          </a:ln>
                          <a:solidFill>
                            <a:schemeClr val="bg1">
                              <a:lumMod val="50000"/>
                            </a:schemeClr>
                          </a:solidFill>
                          <a:effectLst/>
                          <a:latin typeface="+mn-lt"/>
                        </a:rPr>
                        <a:t>No</a:t>
                      </a:r>
                    </a:p>
                  </a:txBody>
                  <a:tcPr marL="91455" marR="91455"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700" b="0" i="0" u="none" strike="noStrike" cap="none" normalizeH="0" baseline="0" dirty="0">
                          <a:ln>
                            <a:noFill/>
                          </a:ln>
                          <a:solidFill>
                            <a:schemeClr val="tx1"/>
                          </a:solidFill>
                          <a:effectLst/>
                          <a:latin typeface="+mn-lt"/>
                        </a:rPr>
                        <a:t>No</a:t>
                      </a:r>
                    </a:p>
                  </a:txBody>
                  <a:tcPr marL="91455" marR="91455"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700" b="0" i="0" u="none" strike="noStrike" cap="none" normalizeH="0" baseline="0" dirty="0">
                          <a:ln>
                            <a:noFill/>
                          </a:ln>
                          <a:solidFill>
                            <a:schemeClr val="tx1"/>
                          </a:solidFill>
                          <a:effectLst/>
                          <a:latin typeface="+mn-lt"/>
                        </a:rPr>
                        <a:t>Yes</a:t>
                      </a:r>
                    </a:p>
                  </a:txBody>
                  <a:tcPr marL="91455" marR="91455"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5"/>
                  </a:ext>
                </a:extLst>
              </a:tr>
              <a:tr h="159838">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sz="700" b="1" i="0" u="none" strike="noStrike" cap="none" normalizeH="0" baseline="0" dirty="0">
                          <a:ln>
                            <a:noFill/>
                          </a:ln>
                          <a:solidFill>
                            <a:schemeClr val="bg1"/>
                          </a:solidFill>
                          <a:effectLst/>
                          <a:latin typeface="+mn-lt"/>
                        </a:rPr>
                        <a:t>Thermal Design Power (TDP)</a:t>
                      </a:r>
                    </a:p>
                  </a:txBody>
                  <a:tcPr marL="91455" marR="91455"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700" b="0" i="0" u="none" strike="noStrike" cap="none" normalizeH="0" baseline="0" dirty="0">
                          <a:ln>
                            <a:noFill/>
                          </a:ln>
                          <a:solidFill>
                            <a:schemeClr val="bg1">
                              <a:lumMod val="50000"/>
                            </a:schemeClr>
                          </a:solidFill>
                          <a:effectLst/>
                          <a:latin typeface="+mn-lt"/>
                        </a:rPr>
                        <a:t>35 Watt</a:t>
                      </a:r>
                    </a:p>
                  </a:txBody>
                  <a:tcPr marL="91455" marR="91455"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700" b="0" i="0" u="none" strike="noStrike" cap="none" normalizeH="0" baseline="0" dirty="0">
                          <a:ln>
                            <a:noFill/>
                          </a:ln>
                          <a:solidFill>
                            <a:schemeClr val="tx1"/>
                          </a:solidFill>
                          <a:effectLst/>
                          <a:latin typeface="+mn-lt"/>
                        </a:rPr>
                        <a:t>35 Watt</a:t>
                      </a:r>
                    </a:p>
                  </a:txBody>
                  <a:tcPr marL="91455" marR="91455"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700" b="0" i="0" u="none" strike="noStrike" cap="none" normalizeH="0" baseline="0" dirty="0">
                          <a:ln>
                            <a:noFill/>
                          </a:ln>
                          <a:solidFill>
                            <a:schemeClr val="tx1"/>
                          </a:solidFill>
                          <a:effectLst/>
                          <a:latin typeface="+mn-lt"/>
                        </a:rPr>
                        <a:t>35 Watt</a:t>
                      </a:r>
                    </a:p>
                  </a:txBody>
                  <a:tcPr marL="91455" marR="91455"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6"/>
                  </a:ext>
                </a:extLst>
              </a:tr>
              <a:tr h="199523">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sz="700" b="1" i="0" u="none" strike="noStrike" cap="none" normalizeH="0" baseline="0" dirty="0">
                          <a:ln>
                            <a:noFill/>
                          </a:ln>
                          <a:solidFill>
                            <a:schemeClr val="bg1"/>
                          </a:solidFill>
                          <a:effectLst/>
                          <a:latin typeface="+mn-lt"/>
                        </a:rPr>
                        <a:t>Processor Based Frequency (Clock Speed)</a:t>
                      </a:r>
                    </a:p>
                  </a:txBody>
                  <a:tcPr marL="91455" marR="91455"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700" b="0" i="0" u="none" strike="noStrike" cap="none" normalizeH="0" baseline="0" dirty="0">
                          <a:ln>
                            <a:noFill/>
                          </a:ln>
                          <a:solidFill>
                            <a:schemeClr val="bg1">
                              <a:lumMod val="50000"/>
                            </a:schemeClr>
                          </a:solidFill>
                          <a:effectLst/>
                          <a:latin typeface="+mn-lt"/>
                        </a:rPr>
                        <a:t>2.60GHz</a:t>
                      </a:r>
                    </a:p>
                  </a:txBody>
                  <a:tcPr marL="91455" marR="91455"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700" b="0" i="0" u="none" strike="noStrike" cap="none" normalizeH="0" baseline="0" dirty="0">
                          <a:ln>
                            <a:noFill/>
                          </a:ln>
                          <a:solidFill>
                            <a:schemeClr val="tx1"/>
                          </a:solidFill>
                          <a:effectLst/>
                          <a:latin typeface="+mn-lt"/>
                        </a:rPr>
                        <a:t>2.70GHz</a:t>
                      </a:r>
                    </a:p>
                  </a:txBody>
                  <a:tcPr marL="91455" marR="91455"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700" b="0" i="0" u="none" strike="noStrike" cap="none" normalizeH="0" baseline="0" dirty="0">
                          <a:ln>
                            <a:noFill/>
                          </a:ln>
                          <a:solidFill>
                            <a:schemeClr val="tx1"/>
                          </a:solidFill>
                          <a:effectLst/>
                          <a:latin typeface="+mn-lt"/>
                        </a:rPr>
                        <a:t>2.3GHz</a:t>
                      </a:r>
                    </a:p>
                  </a:txBody>
                  <a:tcPr marL="91455" marR="91455"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7"/>
                  </a:ext>
                </a:extLst>
              </a:tr>
              <a:tr h="199523">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sz="700" b="1" i="0" u="none" strike="noStrike" cap="none" normalizeH="0" baseline="0" dirty="0" err="1">
                          <a:ln>
                            <a:noFill/>
                          </a:ln>
                          <a:solidFill>
                            <a:schemeClr val="bg1"/>
                          </a:solidFill>
                          <a:effectLst/>
                          <a:latin typeface="+mn-lt"/>
                        </a:rPr>
                        <a:t>PCIe</a:t>
                      </a:r>
                      <a:r>
                        <a:rPr kumimoji="0" lang="en-US" sz="700" b="1" i="0" u="none" strike="noStrike" cap="none" normalizeH="0" baseline="0" dirty="0">
                          <a:ln>
                            <a:noFill/>
                          </a:ln>
                          <a:solidFill>
                            <a:schemeClr val="bg1"/>
                          </a:solidFill>
                          <a:effectLst/>
                          <a:latin typeface="+mn-lt"/>
                        </a:rPr>
                        <a:t> 3.0 / bus speed </a:t>
                      </a:r>
                      <a:r>
                        <a:rPr kumimoji="0" lang="en-US" sz="700" b="1" i="0" u="none" strike="noStrike" cap="none" normalizeH="0" baseline="0" dirty="0" err="1">
                          <a:ln>
                            <a:noFill/>
                          </a:ln>
                          <a:solidFill>
                            <a:schemeClr val="bg1"/>
                          </a:solidFill>
                          <a:effectLst/>
                          <a:latin typeface="+mn-lt"/>
                        </a:rPr>
                        <a:t>speed</a:t>
                      </a:r>
                      <a:endParaRPr kumimoji="0" lang="en-US" sz="700" b="1" i="0" u="none" strike="noStrike" cap="none" normalizeH="0" baseline="0" dirty="0">
                        <a:ln>
                          <a:noFill/>
                        </a:ln>
                        <a:solidFill>
                          <a:schemeClr val="bg1"/>
                        </a:solidFill>
                        <a:effectLst/>
                        <a:latin typeface="+mn-lt"/>
                      </a:endParaRPr>
                    </a:p>
                  </a:txBody>
                  <a:tcPr marL="91455" marR="91455"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700" b="0" i="0" u="none" strike="noStrike" cap="none" normalizeH="0" baseline="0" dirty="0">
                          <a:ln>
                            <a:noFill/>
                          </a:ln>
                          <a:solidFill>
                            <a:schemeClr val="bg1">
                              <a:lumMod val="50000"/>
                            </a:schemeClr>
                          </a:solidFill>
                          <a:effectLst/>
                          <a:latin typeface="+mn-lt"/>
                        </a:rPr>
                        <a:t>8 GT/s</a:t>
                      </a:r>
                    </a:p>
                  </a:txBody>
                  <a:tcPr marL="91455" marR="91455"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700" b="0" i="0" u="none" strike="noStrike" cap="none" normalizeH="0" baseline="0" dirty="0">
                          <a:ln>
                            <a:noFill/>
                          </a:ln>
                          <a:solidFill>
                            <a:schemeClr val="tx1"/>
                          </a:solidFill>
                          <a:effectLst/>
                          <a:latin typeface="+mn-lt"/>
                        </a:rPr>
                        <a:t>8 GT/s</a:t>
                      </a:r>
                    </a:p>
                  </a:txBody>
                  <a:tcPr marL="91455" marR="91455"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700" b="0" i="0" u="none" strike="noStrike" cap="none" normalizeH="0" baseline="0" dirty="0">
                          <a:ln>
                            <a:noFill/>
                          </a:ln>
                          <a:solidFill>
                            <a:schemeClr val="tx1"/>
                          </a:solidFill>
                          <a:effectLst/>
                          <a:latin typeface="+mn-lt"/>
                        </a:rPr>
                        <a:t>8 GT/s</a:t>
                      </a:r>
                    </a:p>
                  </a:txBody>
                  <a:tcPr marL="91455" marR="91455"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8"/>
                  </a:ext>
                </a:extLst>
              </a:tr>
              <a:tr h="199523">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sz="700" b="1" i="0" u="none" strike="noStrike" cap="none" normalizeH="0" baseline="0" dirty="0">
                          <a:ln>
                            <a:noFill/>
                          </a:ln>
                          <a:solidFill>
                            <a:schemeClr val="bg1"/>
                          </a:solidFill>
                          <a:effectLst/>
                          <a:latin typeface="+mn-lt"/>
                        </a:rPr>
                        <a:t>Max Turbo Boost for Peak Periods</a:t>
                      </a:r>
                    </a:p>
                  </a:txBody>
                  <a:tcPr marL="91455" marR="91455"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700" b="0" i="0" u="none" strike="noStrike" cap="none" normalizeH="0" baseline="0" dirty="0">
                          <a:ln>
                            <a:noFill/>
                          </a:ln>
                          <a:solidFill>
                            <a:schemeClr val="bg1">
                              <a:lumMod val="50000"/>
                            </a:schemeClr>
                          </a:solidFill>
                          <a:effectLst/>
                          <a:latin typeface="+mn-lt"/>
                        </a:rPr>
                        <a:t>N/A</a:t>
                      </a:r>
                    </a:p>
                  </a:txBody>
                  <a:tcPr marL="91455" marR="91455"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700" b="0" i="0" u="none" strike="noStrike" cap="none" normalizeH="0" baseline="0" dirty="0">
                          <a:ln>
                            <a:noFill/>
                          </a:ln>
                          <a:solidFill>
                            <a:schemeClr val="tx1"/>
                          </a:solidFill>
                          <a:effectLst/>
                          <a:latin typeface="+mn-lt"/>
                        </a:rPr>
                        <a:t>N/A</a:t>
                      </a:r>
                    </a:p>
                  </a:txBody>
                  <a:tcPr marL="91455" marR="91455"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700" b="0" i="0" u="none" strike="noStrike" cap="none" normalizeH="0" baseline="0">
                          <a:ln>
                            <a:noFill/>
                          </a:ln>
                          <a:solidFill>
                            <a:schemeClr val="tx1"/>
                          </a:solidFill>
                          <a:effectLst/>
                          <a:latin typeface="+mn-lt"/>
                        </a:rPr>
                        <a:t>Up to 3.3GHz</a:t>
                      </a:r>
                      <a:endParaRPr kumimoji="0" lang="en-US" sz="700" b="0" i="0" u="none" strike="noStrike" cap="none" normalizeH="0" baseline="0" dirty="0">
                        <a:ln>
                          <a:noFill/>
                        </a:ln>
                        <a:solidFill>
                          <a:schemeClr val="tx1"/>
                        </a:solidFill>
                        <a:effectLst/>
                        <a:latin typeface="+mn-lt"/>
                      </a:endParaRPr>
                    </a:p>
                  </a:txBody>
                  <a:tcPr marL="91455" marR="91455"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9"/>
                  </a:ext>
                </a:extLst>
              </a:tr>
              <a:tr h="157339">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sz="700" b="1" i="0" u="none" strike="noStrike" cap="none" normalizeH="0" baseline="0" dirty="0">
                          <a:ln>
                            <a:noFill/>
                          </a:ln>
                          <a:solidFill>
                            <a:schemeClr val="bg1"/>
                          </a:solidFill>
                          <a:effectLst/>
                          <a:latin typeface="+mn-lt"/>
                        </a:rPr>
                        <a:t># of Cores (Individual CPUs)</a:t>
                      </a:r>
                    </a:p>
                  </a:txBody>
                  <a:tcPr marL="91455" marR="91455"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700" b="0" i="0" u="none" strike="noStrike" cap="none" normalizeH="0" baseline="0" dirty="0">
                          <a:ln>
                            <a:noFill/>
                          </a:ln>
                          <a:solidFill>
                            <a:schemeClr val="bg1">
                              <a:lumMod val="50000"/>
                            </a:schemeClr>
                          </a:solidFill>
                          <a:effectLst/>
                          <a:latin typeface="+mn-lt"/>
                        </a:rPr>
                        <a:t>2</a:t>
                      </a:r>
                    </a:p>
                  </a:txBody>
                  <a:tcPr marL="91455" marR="91455"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700" b="0" i="0" u="none" strike="noStrike" cap="none" normalizeH="0" baseline="0" dirty="0">
                          <a:ln>
                            <a:noFill/>
                          </a:ln>
                          <a:solidFill>
                            <a:schemeClr val="tx1"/>
                          </a:solidFill>
                          <a:effectLst/>
                          <a:latin typeface="+mn-lt"/>
                        </a:rPr>
                        <a:t>2</a:t>
                      </a:r>
                    </a:p>
                  </a:txBody>
                  <a:tcPr marL="91455" marR="91455"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700" b="0" i="0" u="none" strike="noStrike" cap="none" normalizeH="0" baseline="0" dirty="0">
                          <a:ln>
                            <a:noFill/>
                          </a:ln>
                          <a:solidFill>
                            <a:schemeClr val="tx1"/>
                          </a:solidFill>
                          <a:effectLst/>
                          <a:latin typeface="+mn-lt"/>
                        </a:rPr>
                        <a:t>4</a:t>
                      </a:r>
                    </a:p>
                  </a:txBody>
                  <a:tcPr marL="91455" marR="91455"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10"/>
                  </a:ext>
                </a:extLst>
              </a:tr>
              <a:tr h="124793">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sz="700" b="1" i="0" u="none" strike="noStrike" cap="none" normalizeH="0" baseline="0" dirty="0">
                          <a:ln>
                            <a:noFill/>
                          </a:ln>
                          <a:solidFill>
                            <a:schemeClr val="bg1"/>
                          </a:solidFill>
                          <a:effectLst/>
                          <a:latin typeface="+mn-lt"/>
                        </a:rPr>
                        <a:t># of Threads – (processed instructions )</a:t>
                      </a:r>
                    </a:p>
                  </a:txBody>
                  <a:tcPr marL="91455" marR="91455"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700" b="0" i="0" u="none" strike="noStrike" cap="none" normalizeH="0" baseline="0" dirty="0">
                          <a:ln>
                            <a:noFill/>
                          </a:ln>
                          <a:solidFill>
                            <a:schemeClr val="bg1">
                              <a:lumMod val="50000"/>
                            </a:schemeClr>
                          </a:solidFill>
                          <a:effectLst/>
                          <a:latin typeface="+mn-lt"/>
                        </a:rPr>
                        <a:t>2</a:t>
                      </a:r>
                    </a:p>
                  </a:txBody>
                  <a:tcPr marL="91455" marR="91455"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700" b="0" i="0" u="none" strike="noStrike" cap="none" normalizeH="0" baseline="0" dirty="0">
                          <a:ln>
                            <a:noFill/>
                          </a:ln>
                          <a:solidFill>
                            <a:schemeClr val="tx1"/>
                          </a:solidFill>
                          <a:effectLst/>
                          <a:latin typeface="+mn-lt"/>
                        </a:rPr>
                        <a:t>4</a:t>
                      </a:r>
                    </a:p>
                  </a:txBody>
                  <a:tcPr marL="91455" marR="91455"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700" b="0" i="0" u="none" strike="noStrike" cap="none" normalizeH="0" baseline="0" dirty="0">
                          <a:ln>
                            <a:noFill/>
                          </a:ln>
                          <a:solidFill>
                            <a:schemeClr val="tx1"/>
                          </a:solidFill>
                          <a:effectLst/>
                          <a:latin typeface="+mn-lt"/>
                        </a:rPr>
                        <a:t>4</a:t>
                      </a:r>
                    </a:p>
                  </a:txBody>
                  <a:tcPr marL="91455" marR="91455"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11"/>
                  </a:ext>
                </a:extLst>
              </a:tr>
              <a:tr h="155858">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sz="700" b="1" i="0" u="none" strike="noStrike" cap="none" normalizeH="0" baseline="0" dirty="0">
                          <a:ln>
                            <a:noFill/>
                          </a:ln>
                          <a:solidFill>
                            <a:schemeClr val="bg1"/>
                          </a:solidFill>
                          <a:effectLst/>
                          <a:latin typeface="+mn-lt"/>
                        </a:rPr>
                        <a:t>Smart  Cache</a:t>
                      </a:r>
                    </a:p>
                  </a:txBody>
                  <a:tcPr marL="91455" marR="91455"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700" b="0" i="0" u="none" strike="noStrike" cap="none" normalizeH="0" baseline="0" dirty="0">
                          <a:ln>
                            <a:noFill/>
                          </a:ln>
                          <a:solidFill>
                            <a:schemeClr val="bg1">
                              <a:lumMod val="50000"/>
                            </a:schemeClr>
                          </a:solidFill>
                          <a:effectLst/>
                          <a:latin typeface="+mn-lt"/>
                        </a:rPr>
                        <a:t>2MB</a:t>
                      </a:r>
                    </a:p>
                  </a:txBody>
                  <a:tcPr marL="91455" marR="91455"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700" b="0" i="0" u="none" strike="noStrike" cap="none" normalizeH="0" baseline="0" dirty="0">
                          <a:ln>
                            <a:noFill/>
                          </a:ln>
                          <a:solidFill>
                            <a:schemeClr val="tx1"/>
                          </a:solidFill>
                          <a:effectLst/>
                          <a:latin typeface="+mn-lt"/>
                        </a:rPr>
                        <a:t>4MB</a:t>
                      </a:r>
                    </a:p>
                  </a:txBody>
                  <a:tcPr marL="91455" marR="91455"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700" b="0" i="0" u="none" strike="noStrike" cap="none" normalizeH="0" baseline="0" dirty="0">
                          <a:ln>
                            <a:noFill/>
                          </a:ln>
                          <a:solidFill>
                            <a:schemeClr val="tx1"/>
                          </a:solidFill>
                          <a:effectLst/>
                          <a:latin typeface="+mn-lt"/>
                        </a:rPr>
                        <a:t>6MB</a:t>
                      </a:r>
                    </a:p>
                  </a:txBody>
                  <a:tcPr marL="91455" marR="91455"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12"/>
                  </a:ext>
                </a:extLst>
              </a:tr>
              <a:tr h="189659">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sz="700" b="1" i="0" u="none" strike="noStrike" cap="none" normalizeH="0" baseline="0" dirty="0">
                          <a:ln>
                            <a:noFill/>
                          </a:ln>
                          <a:solidFill>
                            <a:schemeClr val="bg1"/>
                          </a:solidFill>
                          <a:effectLst/>
                          <a:latin typeface="+mn-lt"/>
                        </a:rPr>
                        <a:t>Memory / Memory Speed</a:t>
                      </a:r>
                    </a:p>
                  </a:txBody>
                  <a:tcPr marL="91455" marR="91455"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700" b="0" i="0" u="none" strike="noStrike" cap="none" normalizeH="0" baseline="0" dirty="0">
                          <a:ln>
                            <a:noFill/>
                          </a:ln>
                          <a:solidFill>
                            <a:schemeClr val="bg1">
                              <a:lumMod val="50000"/>
                            </a:schemeClr>
                          </a:solidFill>
                          <a:effectLst/>
                          <a:latin typeface="+mn-lt"/>
                        </a:rPr>
                        <a:t>DDR4 / 2133</a:t>
                      </a:r>
                    </a:p>
                  </a:txBody>
                  <a:tcPr marL="91455" marR="91455"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700" b="0" i="0" u="none" strike="noStrike" cap="none" normalizeH="0" baseline="0" dirty="0">
                          <a:ln>
                            <a:noFill/>
                          </a:ln>
                          <a:solidFill>
                            <a:schemeClr val="tx1"/>
                          </a:solidFill>
                          <a:effectLst/>
                          <a:latin typeface="+mn-lt"/>
                        </a:rPr>
                        <a:t>DDR4 / 2133</a:t>
                      </a:r>
                    </a:p>
                  </a:txBody>
                  <a:tcPr marL="91455" marR="91455"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700" b="0" i="0" u="none" strike="noStrike" cap="none" normalizeH="0" baseline="0" dirty="0">
                          <a:ln>
                            <a:noFill/>
                          </a:ln>
                          <a:solidFill>
                            <a:schemeClr val="tx1"/>
                          </a:solidFill>
                          <a:effectLst/>
                          <a:latin typeface="+mn-lt"/>
                        </a:rPr>
                        <a:t>DDR4 / 2133</a:t>
                      </a:r>
                    </a:p>
                  </a:txBody>
                  <a:tcPr marL="91455" marR="91455"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13"/>
                  </a:ext>
                </a:extLst>
              </a:tr>
              <a:tr h="248612">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sz="700" b="1" i="0" u="none" strike="noStrike" cap="none" normalizeH="0" baseline="0" dirty="0">
                          <a:ln>
                            <a:noFill/>
                          </a:ln>
                          <a:solidFill>
                            <a:schemeClr val="bg1"/>
                          </a:solidFill>
                          <a:effectLst/>
                          <a:latin typeface="+mn-lt"/>
                        </a:rPr>
                        <a:t>Intel Integrated Graphics</a:t>
                      </a:r>
                    </a:p>
                  </a:txBody>
                  <a:tcPr marL="91455" marR="91455"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700" b="0" i="0" u="none" strike="noStrike" cap="none" normalizeH="0" baseline="0" dirty="0">
                          <a:ln>
                            <a:noFill/>
                          </a:ln>
                          <a:solidFill>
                            <a:schemeClr val="bg1">
                              <a:lumMod val="50000"/>
                            </a:schemeClr>
                          </a:solidFill>
                          <a:effectLst/>
                          <a:latin typeface="+mn-lt"/>
                        </a:rPr>
                        <a:t>Intel® HD Graphics</a:t>
                      </a:r>
                    </a:p>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700" b="0" i="0" u="none" strike="noStrike" cap="none" normalizeH="0" baseline="0" dirty="0">
                          <a:ln>
                            <a:noFill/>
                          </a:ln>
                          <a:solidFill>
                            <a:schemeClr val="bg1">
                              <a:lumMod val="50000"/>
                            </a:schemeClr>
                          </a:solidFill>
                          <a:effectLst/>
                          <a:latin typeface="+mn-lt"/>
                        </a:rPr>
                        <a:t>GT1-510</a:t>
                      </a:r>
                    </a:p>
                  </a:txBody>
                  <a:tcPr marL="91455" marR="91455"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700" b="0" i="0" u="none" strike="noStrike" cap="none" normalizeH="0" baseline="0" dirty="0">
                          <a:ln>
                            <a:noFill/>
                          </a:ln>
                          <a:solidFill>
                            <a:schemeClr val="tx1"/>
                          </a:solidFill>
                          <a:effectLst/>
                          <a:latin typeface="+mn-lt"/>
                        </a:rPr>
                        <a:t>Intel® HD Graphics</a:t>
                      </a:r>
                    </a:p>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700" b="0" i="0" u="none" strike="noStrike" cap="none" normalizeH="0" baseline="0" dirty="0">
                          <a:ln>
                            <a:noFill/>
                          </a:ln>
                          <a:solidFill>
                            <a:schemeClr val="tx1"/>
                          </a:solidFill>
                          <a:effectLst/>
                          <a:latin typeface="+mn-lt"/>
                        </a:rPr>
                        <a:t>GT2-530</a:t>
                      </a:r>
                    </a:p>
                  </a:txBody>
                  <a:tcPr marL="91455" marR="91455"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700" b="0" i="0" u="none" strike="noStrike" cap="none" normalizeH="0" baseline="0" dirty="0">
                          <a:ln>
                            <a:noFill/>
                          </a:ln>
                          <a:solidFill>
                            <a:schemeClr val="tx1"/>
                          </a:solidFill>
                          <a:effectLst/>
                          <a:latin typeface="+mn-lt"/>
                        </a:rPr>
                        <a:t>Intel® HD Graphics</a:t>
                      </a:r>
                    </a:p>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700" b="0" i="0" u="none" strike="noStrike" cap="none" normalizeH="0" baseline="0" dirty="0">
                          <a:ln>
                            <a:noFill/>
                          </a:ln>
                          <a:solidFill>
                            <a:schemeClr val="tx1"/>
                          </a:solidFill>
                          <a:effectLst/>
                          <a:latin typeface="+mn-lt"/>
                        </a:rPr>
                        <a:t>GT2-530</a:t>
                      </a:r>
                    </a:p>
                  </a:txBody>
                  <a:tcPr marL="91455" marR="91455"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14"/>
                  </a:ext>
                </a:extLst>
              </a:tr>
              <a:tr h="216903">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sz="700" b="1" i="0" u="none" strike="noStrike" cap="none" normalizeH="0" baseline="0" dirty="0">
                          <a:ln>
                            <a:noFill/>
                          </a:ln>
                          <a:solidFill>
                            <a:schemeClr val="bg1"/>
                          </a:solidFill>
                          <a:effectLst/>
                          <a:latin typeface="+mn-lt"/>
                        </a:rPr>
                        <a:t>Number of Independent display support</a:t>
                      </a:r>
                    </a:p>
                  </a:txBody>
                  <a:tcPr marL="91455" marR="91455"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700" b="0" i="0" u="none" strike="noStrike" cap="none" normalizeH="0" baseline="0" dirty="0">
                          <a:ln>
                            <a:noFill/>
                          </a:ln>
                          <a:solidFill>
                            <a:schemeClr val="bg1">
                              <a:lumMod val="50000"/>
                            </a:schemeClr>
                          </a:solidFill>
                          <a:effectLst/>
                          <a:latin typeface="+mn-lt"/>
                        </a:rPr>
                        <a:t>3</a:t>
                      </a:r>
                    </a:p>
                  </a:txBody>
                  <a:tcPr marL="91455" marR="91455"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700" b="0" i="0" u="none" strike="noStrike" cap="none" normalizeH="0" baseline="0" dirty="0">
                          <a:ln>
                            <a:noFill/>
                          </a:ln>
                          <a:solidFill>
                            <a:schemeClr val="tx1"/>
                          </a:solidFill>
                          <a:effectLst/>
                          <a:latin typeface="+mn-lt"/>
                        </a:rPr>
                        <a:t>Yes</a:t>
                      </a:r>
                    </a:p>
                  </a:txBody>
                  <a:tcPr marL="91455" marR="91455"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700" b="0" i="0" u="none" strike="noStrike" cap="none" normalizeH="0" baseline="0" dirty="0">
                          <a:ln>
                            <a:noFill/>
                          </a:ln>
                          <a:solidFill>
                            <a:schemeClr val="tx1"/>
                          </a:solidFill>
                          <a:effectLst/>
                          <a:latin typeface="+mn-lt"/>
                        </a:rPr>
                        <a:t>3</a:t>
                      </a:r>
                    </a:p>
                  </a:txBody>
                  <a:tcPr marL="91455" marR="91455"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15"/>
                  </a:ext>
                </a:extLst>
              </a:tr>
              <a:tr h="216903">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sz="700" b="1" i="0" u="none" strike="noStrike" cap="none" normalizeH="0" baseline="0" dirty="0">
                          <a:ln>
                            <a:noFill/>
                          </a:ln>
                          <a:solidFill>
                            <a:schemeClr val="bg1"/>
                          </a:solidFill>
                          <a:effectLst/>
                          <a:latin typeface="+mn-lt"/>
                        </a:rPr>
                        <a:t>Intel®  Standard Manageability</a:t>
                      </a:r>
                    </a:p>
                  </a:txBody>
                  <a:tcPr marL="91455" marR="91455"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700" b="0" i="0" u="none" strike="noStrike" cap="none" normalizeH="0" baseline="0" dirty="0">
                          <a:ln>
                            <a:noFill/>
                          </a:ln>
                          <a:solidFill>
                            <a:schemeClr val="bg1">
                              <a:lumMod val="50000"/>
                            </a:schemeClr>
                          </a:solidFill>
                          <a:effectLst/>
                          <a:latin typeface="+mn-lt"/>
                        </a:rPr>
                        <a:t>No</a:t>
                      </a:r>
                    </a:p>
                  </a:txBody>
                  <a:tcPr marL="91455" marR="91455"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700" b="0" i="0" u="none" strike="noStrike" cap="none" normalizeH="0" baseline="0" dirty="0">
                          <a:ln>
                            <a:noFill/>
                          </a:ln>
                          <a:solidFill>
                            <a:schemeClr val="tx1"/>
                          </a:solidFill>
                          <a:effectLst/>
                          <a:latin typeface="+mn-lt"/>
                        </a:rPr>
                        <a:t>Yes</a:t>
                      </a:r>
                    </a:p>
                  </a:txBody>
                  <a:tcPr marL="91455" marR="91455"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700" b="0" i="0" u="none" strike="noStrike" cap="none" normalizeH="0" baseline="0" dirty="0">
                          <a:ln>
                            <a:noFill/>
                          </a:ln>
                          <a:solidFill>
                            <a:schemeClr val="tx1"/>
                          </a:solidFill>
                          <a:effectLst/>
                          <a:latin typeface="+mn-lt"/>
                        </a:rPr>
                        <a:t>Yes</a:t>
                      </a:r>
                    </a:p>
                  </a:txBody>
                  <a:tcPr marL="91455" marR="91455"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16"/>
                  </a:ext>
                </a:extLst>
              </a:tr>
              <a:tr h="216903">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sz="700" b="1" i="0" u="none" strike="noStrike" cap="none" normalizeH="0" baseline="0" dirty="0">
                          <a:ln>
                            <a:noFill/>
                          </a:ln>
                          <a:solidFill>
                            <a:schemeClr val="bg1"/>
                          </a:solidFill>
                          <a:effectLst/>
                          <a:latin typeface="+mn-lt"/>
                        </a:rPr>
                        <a:t>AMT 11.0 Support</a:t>
                      </a:r>
                    </a:p>
                  </a:txBody>
                  <a:tcPr marL="91455" marR="91455"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700" b="0" i="0" u="none" strike="noStrike" cap="none" normalizeH="0" baseline="0" dirty="0">
                          <a:ln>
                            <a:noFill/>
                          </a:ln>
                          <a:solidFill>
                            <a:schemeClr val="bg1">
                              <a:lumMod val="50000"/>
                            </a:schemeClr>
                          </a:solidFill>
                          <a:effectLst/>
                          <a:latin typeface="+mn-lt"/>
                        </a:rPr>
                        <a:t>No</a:t>
                      </a:r>
                    </a:p>
                  </a:txBody>
                  <a:tcPr marL="91455" marR="91455"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700" b="0" i="0" u="none" strike="noStrike" cap="none" normalizeH="0" baseline="0" dirty="0">
                          <a:ln>
                            <a:noFill/>
                          </a:ln>
                          <a:solidFill>
                            <a:schemeClr val="tx1"/>
                          </a:solidFill>
                          <a:effectLst/>
                          <a:latin typeface="+mn-lt"/>
                        </a:rPr>
                        <a:t>No</a:t>
                      </a:r>
                    </a:p>
                  </a:txBody>
                  <a:tcPr marL="91455" marR="91455"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700" b="0" i="0" u="none" strike="noStrike" cap="none" normalizeH="0" baseline="0" dirty="0">
                          <a:ln>
                            <a:noFill/>
                          </a:ln>
                          <a:solidFill>
                            <a:schemeClr val="tx1"/>
                          </a:solidFill>
                          <a:effectLst/>
                          <a:latin typeface="+mn-lt"/>
                        </a:rPr>
                        <a:t>Yes</a:t>
                      </a:r>
                    </a:p>
                  </a:txBody>
                  <a:tcPr marL="91455" marR="91455"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17"/>
                  </a:ext>
                </a:extLst>
              </a:tr>
              <a:tr h="217415">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sz="700" b="1" i="0" u="none" strike="noStrike" cap="none" normalizeH="0" baseline="0" dirty="0">
                          <a:ln>
                            <a:noFill/>
                          </a:ln>
                          <a:solidFill>
                            <a:schemeClr val="bg1"/>
                          </a:solidFill>
                          <a:effectLst/>
                          <a:latin typeface="+mn-lt"/>
                        </a:rPr>
                        <a:t>Intel® AES New Instructions </a:t>
                      </a:r>
                    </a:p>
                  </a:txBody>
                  <a:tcPr marL="91455" marR="91455"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700" b="0" i="0" u="none" strike="noStrike" cap="none" normalizeH="0" baseline="0" dirty="0">
                          <a:ln>
                            <a:noFill/>
                          </a:ln>
                          <a:solidFill>
                            <a:schemeClr val="bg1">
                              <a:lumMod val="50000"/>
                            </a:schemeClr>
                          </a:solidFill>
                          <a:effectLst/>
                          <a:latin typeface="+mn-lt"/>
                        </a:rPr>
                        <a:t>No</a:t>
                      </a:r>
                    </a:p>
                  </a:txBody>
                  <a:tcPr marL="91455" marR="91455"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700" b="0" i="0" u="none" strike="noStrike" cap="none" normalizeH="0" baseline="0" dirty="0">
                          <a:ln>
                            <a:noFill/>
                          </a:ln>
                          <a:solidFill>
                            <a:schemeClr val="tx1"/>
                          </a:solidFill>
                          <a:effectLst/>
                          <a:latin typeface="+mn-lt"/>
                        </a:rPr>
                        <a:t>Yes</a:t>
                      </a:r>
                    </a:p>
                  </a:txBody>
                  <a:tcPr marL="91455" marR="91455"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700" b="0" i="0" u="none" strike="noStrike" cap="none" normalizeH="0" baseline="0" dirty="0">
                          <a:ln>
                            <a:noFill/>
                          </a:ln>
                          <a:solidFill>
                            <a:schemeClr val="tx1"/>
                          </a:solidFill>
                          <a:effectLst/>
                          <a:latin typeface="+mn-lt"/>
                        </a:rPr>
                        <a:t>Yes</a:t>
                      </a:r>
                    </a:p>
                  </a:txBody>
                  <a:tcPr marL="91455" marR="91455"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18"/>
                  </a:ext>
                </a:extLst>
              </a:tr>
              <a:tr h="199523">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sz="700" b="1" i="0" u="none" strike="noStrike" cap="none" normalizeH="0" baseline="0" dirty="0">
                          <a:ln>
                            <a:noFill/>
                          </a:ln>
                          <a:solidFill>
                            <a:schemeClr val="bg1"/>
                          </a:solidFill>
                          <a:effectLst/>
                          <a:latin typeface="+mn-lt"/>
                        </a:rPr>
                        <a:t>Intel®  TXT</a:t>
                      </a:r>
                    </a:p>
                  </a:txBody>
                  <a:tcPr marL="91455" marR="91455"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700" b="0" i="0" u="none" strike="noStrike" cap="none" normalizeH="0" baseline="0" dirty="0">
                          <a:ln>
                            <a:noFill/>
                          </a:ln>
                          <a:solidFill>
                            <a:schemeClr val="bg1">
                              <a:lumMod val="50000"/>
                            </a:schemeClr>
                          </a:solidFill>
                          <a:effectLst/>
                          <a:latin typeface="+mn-lt"/>
                        </a:rPr>
                        <a:t>No</a:t>
                      </a:r>
                    </a:p>
                  </a:txBody>
                  <a:tcPr marL="91455" marR="91455"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700" b="0" i="0" u="none" strike="noStrike" cap="none" normalizeH="0" baseline="0" dirty="0">
                          <a:ln>
                            <a:noFill/>
                          </a:ln>
                          <a:solidFill>
                            <a:schemeClr val="tx1"/>
                          </a:solidFill>
                          <a:effectLst/>
                          <a:latin typeface="+mn-lt"/>
                        </a:rPr>
                        <a:t>Yes</a:t>
                      </a:r>
                    </a:p>
                  </a:txBody>
                  <a:tcPr marL="91455" marR="91455"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700" b="0" i="0" u="none" strike="noStrike" cap="none" normalizeH="0" baseline="0" dirty="0">
                          <a:ln>
                            <a:noFill/>
                          </a:ln>
                          <a:solidFill>
                            <a:schemeClr val="tx1"/>
                          </a:solidFill>
                          <a:effectLst/>
                          <a:latin typeface="+mn-lt"/>
                        </a:rPr>
                        <a:t>Yes</a:t>
                      </a:r>
                    </a:p>
                  </a:txBody>
                  <a:tcPr marL="91455" marR="91455"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19"/>
                  </a:ext>
                </a:extLst>
              </a:tr>
              <a:tr h="173573">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sz="700" b="1" i="0" u="none" strike="noStrike" cap="none" normalizeH="0" baseline="0" dirty="0">
                          <a:ln>
                            <a:noFill/>
                          </a:ln>
                          <a:solidFill>
                            <a:schemeClr val="bg1"/>
                          </a:solidFill>
                          <a:effectLst/>
                          <a:latin typeface="+mn-lt"/>
                        </a:rPr>
                        <a:t>Intel®  KVM</a:t>
                      </a:r>
                    </a:p>
                  </a:txBody>
                  <a:tcPr marL="91455" marR="91455"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700" b="0" i="0" u="none" strike="noStrike" cap="none" normalizeH="0" baseline="0" dirty="0">
                          <a:ln>
                            <a:noFill/>
                          </a:ln>
                          <a:solidFill>
                            <a:schemeClr val="bg1">
                              <a:lumMod val="50000"/>
                            </a:schemeClr>
                          </a:solidFill>
                          <a:effectLst/>
                          <a:latin typeface="+mn-lt"/>
                        </a:rPr>
                        <a:t>No</a:t>
                      </a:r>
                    </a:p>
                  </a:txBody>
                  <a:tcPr marL="91455" marR="91455"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700" b="0" i="0" u="none" strike="noStrike" cap="none" normalizeH="0" baseline="0" dirty="0">
                          <a:ln>
                            <a:noFill/>
                          </a:ln>
                          <a:solidFill>
                            <a:schemeClr val="tx1"/>
                          </a:solidFill>
                          <a:effectLst/>
                          <a:latin typeface="+mn-lt"/>
                        </a:rPr>
                        <a:t>No</a:t>
                      </a:r>
                    </a:p>
                  </a:txBody>
                  <a:tcPr marL="91455" marR="91455"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700" b="0" i="0" u="none" strike="noStrike" cap="none" normalizeH="0" baseline="0" dirty="0">
                          <a:ln>
                            <a:noFill/>
                          </a:ln>
                          <a:solidFill>
                            <a:schemeClr val="tx1"/>
                          </a:solidFill>
                          <a:effectLst/>
                          <a:latin typeface="+mn-lt"/>
                        </a:rPr>
                        <a:t>Yes</a:t>
                      </a:r>
                    </a:p>
                  </a:txBody>
                  <a:tcPr marL="91455" marR="91455"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20"/>
                  </a:ext>
                </a:extLst>
              </a:tr>
            </a:tbl>
          </a:graphicData>
        </a:graphic>
      </p:graphicFrame>
      <p:sp>
        <p:nvSpPr>
          <p:cNvPr id="3" name="Rectangle 2"/>
          <p:cNvSpPr/>
          <p:nvPr/>
        </p:nvSpPr>
        <p:spPr>
          <a:xfrm>
            <a:off x="7296151" y="661062"/>
            <a:ext cx="1685924" cy="4337934"/>
          </a:xfrm>
          <a:prstGeom prst="rect">
            <a:avLst/>
          </a:prstGeom>
          <a:solidFill>
            <a:schemeClr val="tx1">
              <a:lumMod val="50000"/>
              <a:lumOff val="5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pPr>
              <a:defRPr/>
            </a:pPr>
            <a:r>
              <a:rPr lang="en-PH" sz="1600" dirty="0"/>
              <a:t>Powerful, scalable technology platform to meet your needs today and in the future.  </a:t>
            </a:r>
          </a:p>
          <a:p>
            <a:pPr>
              <a:defRPr/>
            </a:pPr>
            <a:endParaRPr lang="en-PH" sz="1600" dirty="0"/>
          </a:p>
          <a:p>
            <a:pPr>
              <a:defRPr/>
            </a:pPr>
            <a:r>
              <a:rPr lang="en-PH" sz="1600" dirty="0"/>
              <a:t>All processors are on </a:t>
            </a:r>
            <a:r>
              <a:rPr lang="en-PH" sz="1600" dirty="0" err="1"/>
              <a:t>Intel®’s</a:t>
            </a:r>
            <a:r>
              <a:rPr lang="en-PH" sz="1600" dirty="0"/>
              <a:t> embedded roadmap ensuring 5-7 years of availability.</a:t>
            </a:r>
          </a:p>
        </p:txBody>
      </p:sp>
    </p:spTree>
    <p:extLst>
      <p:ext uri="{BB962C8B-B14F-4D97-AF65-F5344CB8AC3E}">
        <p14:creationId xmlns:p14="http://schemas.microsoft.com/office/powerpoint/2010/main" val="332592420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a:grpSpLocks/>
          </p:cNvGrpSpPr>
          <p:nvPr/>
        </p:nvGrpSpPr>
        <p:grpSpPr bwMode="auto">
          <a:xfrm>
            <a:off x="7561793" y="1981179"/>
            <a:ext cx="825500" cy="257175"/>
            <a:chOff x="6272213" y="1033463"/>
            <a:chExt cx="825500" cy="257175"/>
          </a:xfrm>
        </p:grpSpPr>
        <p:sp>
          <p:nvSpPr>
            <p:cNvPr id="22" name="Pentagon 21"/>
            <p:cNvSpPr/>
            <p:nvPr/>
          </p:nvSpPr>
          <p:spPr bwMode="auto">
            <a:xfrm rot="10800000">
              <a:off x="6272213" y="1033463"/>
              <a:ext cx="774700" cy="257175"/>
            </a:xfrm>
            <a:prstGeom prst="homePlate">
              <a:avLst/>
            </a:prstGeom>
            <a:solidFill>
              <a:srgbClr val="A6CE39"/>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23" name="Rectangle 22"/>
            <p:cNvSpPr/>
            <p:nvPr/>
          </p:nvSpPr>
          <p:spPr bwMode="auto">
            <a:xfrm>
              <a:off x="6335713" y="1033463"/>
              <a:ext cx="762000" cy="24765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en-US" sz="1000" b="1" dirty="0"/>
                <a:t>NEW</a:t>
              </a:r>
            </a:p>
          </p:txBody>
        </p:sp>
      </p:grpSp>
      <p:grpSp>
        <p:nvGrpSpPr>
          <p:cNvPr id="3" name="Group 2"/>
          <p:cNvGrpSpPr>
            <a:grpSpLocks/>
          </p:cNvGrpSpPr>
          <p:nvPr/>
        </p:nvGrpSpPr>
        <p:grpSpPr bwMode="auto">
          <a:xfrm>
            <a:off x="7561793" y="3437686"/>
            <a:ext cx="825500" cy="257175"/>
            <a:chOff x="6272213" y="2206104"/>
            <a:chExt cx="825500" cy="257175"/>
          </a:xfrm>
        </p:grpSpPr>
        <p:sp>
          <p:nvSpPr>
            <p:cNvPr id="21" name="Pentagon 20"/>
            <p:cNvSpPr/>
            <p:nvPr/>
          </p:nvSpPr>
          <p:spPr bwMode="auto">
            <a:xfrm rot="10800000">
              <a:off x="6272213" y="2206104"/>
              <a:ext cx="774700" cy="257175"/>
            </a:xfrm>
            <a:prstGeom prst="homePlate">
              <a:avLst/>
            </a:prstGeom>
            <a:solidFill>
              <a:srgbClr val="A6CE39"/>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24" name="Rectangle 23"/>
            <p:cNvSpPr/>
            <p:nvPr/>
          </p:nvSpPr>
          <p:spPr bwMode="auto">
            <a:xfrm>
              <a:off x="6335713" y="2206104"/>
              <a:ext cx="762000" cy="24765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en-US" sz="1000" b="1" dirty="0"/>
                <a:t>NEW</a:t>
              </a:r>
            </a:p>
          </p:txBody>
        </p:sp>
      </p:grpSp>
      <p:sp>
        <p:nvSpPr>
          <p:cNvPr id="27659" name="TextBox 11"/>
          <p:cNvSpPr txBox="1">
            <a:spLocks noChangeArrowheads="1"/>
          </p:cNvSpPr>
          <p:nvPr/>
        </p:nvSpPr>
        <p:spPr bwMode="auto">
          <a:xfrm>
            <a:off x="3213109" y="4863571"/>
            <a:ext cx="4942379"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MS PGothic" charset="0"/>
                <a:cs typeface="MS PGothic" charset="0"/>
              </a:defRPr>
            </a:lvl1pPr>
            <a:lvl2pPr marL="742950" indent="-285750" eaLnBrk="0" hangingPunct="0">
              <a:defRPr sz="2400">
                <a:solidFill>
                  <a:schemeClr val="tx1"/>
                </a:solidFill>
                <a:latin typeface="Arial" charset="0"/>
                <a:ea typeface="MS PGothic" charset="0"/>
                <a:cs typeface="MS PGothic" charset="0"/>
              </a:defRPr>
            </a:lvl2pPr>
            <a:lvl3pPr marL="1143000" indent="-228600" eaLnBrk="0" hangingPunct="0">
              <a:defRPr sz="2400">
                <a:solidFill>
                  <a:schemeClr val="tx1"/>
                </a:solidFill>
                <a:latin typeface="Arial" charset="0"/>
                <a:ea typeface="MS PGothic" charset="0"/>
                <a:cs typeface="MS PGothic" charset="0"/>
              </a:defRPr>
            </a:lvl3pPr>
            <a:lvl4pPr marL="1600200" indent="-228600" eaLnBrk="0" hangingPunct="0">
              <a:defRPr sz="2400">
                <a:solidFill>
                  <a:schemeClr val="tx1"/>
                </a:solidFill>
                <a:latin typeface="Arial" charset="0"/>
                <a:ea typeface="MS PGothic" charset="0"/>
                <a:cs typeface="MS PGothic" charset="0"/>
              </a:defRPr>
            </a:lvl4pPr>
            <a:lvl5pPr marL="2057400" indent="-228600" eaLnBrk="0" hangingPunct="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eaLnBrk="1" hangingPunct="1">
              <a:defRPr/>
            </a:pPr>
            <a:r>
              <a:rPr lang="en-US" sz="900" dirty="0">
                <a:solidFill>
                  <a:schemeClr val="bg1"/>
                </a:solidFill>
                <a:latin typeface="Intel Clear Light"/>
                <a:cs typeface="Intel Clear Light"/>
              </a:rPr>
              <a:t>**</a:t>
            </a:r>
            <a:r>
              <a:rPr lang="en-US" altLang="en-US" sz="900" dirty="0">
                <a:solidFill>
                  <a:schemeClr val="bg1"/>
                </a:solidFill>
                <a:latin typeface="Intel Clear Light"/>
                <a:cs typeface="Intel Clear Light"/>
              </a:rPr>
              <a:t>These are hardware-enabled features that require software enablement in the ecosystem.</a:t>
            </a:r>
            <a:endParaRPr lang="en-US" sz="900" dirty="0">
              <a:solidFill>
                <a:schemeClr val="bg1"/>
              </a:solidFill>
              <a:latin typeface="Intel Clear Light"/>
              <a:cs typeface="Intel Clear Light"/>
            </a:endParaRPr>
          </a:p>
        </p:txBody>
      </p:sp>
      <p:sp>
        <p:nvSpPr>
          <p:cNvPr id="13" name="Content Placeholder 2"/>
          <p:cNvSpPr txBox="1">
            <a:spLocks/>
          </p:cNvSpPr>
          <p:nvPr/>
        </p:nvSpPr>
        <p:spPr bwMode="auto">
          <a:xfrm>
            <a:off x="3436409" y="3430042"/>
            <a:ext cx="393647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rgbClr val="0071C5"/>
                </a:solidFill>
                <a:latin typeface="Intel Clear" charset="0"/>
                <a:ea typeface="MS PGothic" charset="0"/>
                <a:cs typeface="Intel Clear" charset="0"/>
              </a:defRPr>
            </a:lvl1pPr>
            <a:lvl2pPr marL="742950" indent="-285750">
              <a:defRPr sz="1600">
                <a:solidFill>
                  <a:schemeClr val="tx2"/>
                </a:solidFill>
                <a:latin typeface="Intel Clear" charset="0"/>
                <a:ea typeface="MS PGothic" charset="0"/>
                <a:cs typeface="Intel Clear" charset="0"/>
              </a:defRPr>
            </a:lvl2pPr>
            <a:lvl3pPr marL="1143000">
              <a:defRPr sz="1600">
                <a:solidFill>
                  <a:schemeClr val="tx2"/>
                </a:solidFill>
                <a:latin typeface="Intel Clear" charset="0"/>
                <a:ea typeface="MS PGothic" charset="0"/>
                <a:cs typeface="Intel Clear" charset="0"/>
              </a:defRPr>
            </a:lvl3pPr>
            <a:lvl4pPr marL="1600200">
              <a:defRPr sz="1600">
                <a:solidFill>
                  <a:schemeClr val="tx2"/>
                </a:solidFill>
                <a:latin typeface="Intel Clear" charset="0"/>
                <a:ea typeface="MS PGothic" charset="0"/>
                <a:cs typeface="Intel Clear" charset="0"/>
              </a:defRPr>
            </a:lvl4pPr>
            <a:lvl5pPr marL="2057400">
              <a:defRPr sz="1400">
                <a:solidFill>
                  <a:schemeClr val="tx2"/>
                </a:solidFill>
                <a:latin typeface="Intel Clear" charset="0"/>
                <a:ea typeface="MS PGothic" charset="0"/>
                <a:cs typeface="Intel Clear" charset="0"/>
              </a:defRPr>
            </a:lvl5pPr>
            <a:lvl6pPr eaLnBrk="0" fontAlgn="base" hangingPunct="0">
              <a:spcAft>
                <a:spcPct val="0"/>
              </a:spcAft>
              <a:buFont typeface="Arial" charset="0"/>
              <a:buChar char="»"/>
              <a:defRPr sz="1400">
                <a:solidFill>
                  <a:schemeClr val="tx2"/>
                </a:solidFill>
                <a:latin typeface="Intel Clear" charset="0"/>
                <a:ea typeface="MS PGothic" charset="0"/>
                <a:cs typeface="Intel Clear" charset="0"/>
              </a:defRPr>
            </a:lvl6pPr>
            <a:lvl7pPr eaLnBrk="0" fontAlgn="base" hangingPunct="0">
              <a:spcAft>
                <a:spcPct val="0"/>
              </a:spcAft>
              <a:buFont typeface="Arial" charset="0"/>
              <a:buChar char="»"/>
              <a:defRPr sz="1400">
                <a:solidFill>
                  <a:schemeClr val="tx2"/>
                </a:solidFill>
                <a:latin typeface="Intel Clear" charset="0"/>
                <a:ea typeface="MS PGothic" charset="0"/>
                <a:cs typeface="Intel Clear" charset="0"/>
              </a:defRPr>
            </a:lvl7pPr>
            <a:lvl8pPr eaLnBrk="0" fontAlgn="base" hangingPunct="0">
              <a:spcAft>
                <a:spcPct val="0"/>
              </a:spcAft>
              <a:buFont typeface="Arial" charset="0"/>
              <a:buChar char="»"/>
              <a:defRPr sz="1400">
                <a:solidFill>
                  <a:schemeClr val="tx2"/>
                </a:solidFill>
                <a:latin typeface="Intel Clear" charset="0"/>
                <a:ea typeface="MS PGothic" charset="0"/>
                <a:cs typeface="Intel Clear" charset="0"/>
              </a:defRPr>
            </a:lvl8pPr>
            <a:lvl9pPr eaLnBrk="0" fontAlgn="base" hangingPunct="0">
              <a:spcAft>
                <a:spcPct val="0"/>
              </a:spcAft>
              <a:buFont typeface="Arial" charset="0"/>
              <a:buChar char="»"/>
              <a:defRPr sz="1400">
                <a:solidFill>
                  <a:schemeClr val="tx2"/>
                </a:solidFill>
                <a:latin typeface="Intel Clear" charset="0"/>
                <a:ea typeface="MS PGothic" charset="0"/>
                <a:cs typeface="Intel Clear" charset="0"/>
              </a:defRPr>
            </a:lvl9pPr>
          </a:lstStyle>
          <a:p>
            <a:pPr eaLnBrk="1" hangingPunct="1">
              <a:spcBef>
                <a:spcPts val="1200"/>
              </a:spcBef>
              <a:buFont typeface="Wingdings" charset="0"/>
              <a:buNone/>
            </a:pPr>
            <a:r>
              <a:rPr lang="en-US" sz="1200" b="1" dirty="0">
                <a:solidFill>
                  <a:schemeClr val="tx1"/>
                </a:solidFill>
              </a:rPr>
              <a:t>Intel® Memory Protection Extensions </a:t>
            </a:r>
            <a:br>
              <a:rPr lang="en-US" sz="1200" b="1" dirty="0">
                <a:solidFill>
                  <a:schemeClr val="tx1"/>
                </a:solidFill>
              </a:rPr>
            </a:br>
            <a:r>
              <a:rPr lang="en-US" sz="1200" dirty="0">
                <a:solidFill>
                  <a:schemeClr val="tx1"/>
                </a:solidFill>
              </a:rPr>
              <a:t>(Intel® MPX)**</a:t>
            </a:r>
          </a:p>
          <a:p>
            <a:pPr marL="119063" indent="-119063" eaLnBrk="1" hangingPunct="1">
              <a:spcBef>
                <a:spcPts val="400"/>
              </a:spcBef>
              <a:buClr>
                <a:schemeClr val="tx2"/>
              </a:buClr>
              <a:buFont typeface="Wingdings" charset="2"/>
              <a:buChar char="§"/>
            </a:pPr>
            <a:r>
              <a:rPr lang="en-US" sz="1000" dirty="0">
                <a:solidFill>
                  <a:schemeClr val="tx1"/>
                </a:solidFill>
                <a:latin typeface="Intel Clear"/>
                <a:cs typeface="Intel Clear"/>
              </a:rPr>
              <a:t>Protection against browser and pdf-based attacks</a:t>
            </a:r>
          </a:p>
          <a:p>
            <a:pPr marL="119063" indent="-119063" eaLnBrk="1" hangingPunct="1">
              <a:spcBef>
                <a:spcPts val="0"/>
              </a:spcBef>
              <a:buClr>
                <a:schemeClr val="tx2"/>
              </a:buClr>
              <a:buFont typeface="Wingdings" charset="2"/>
              <a:buChar char="§"/>
            </a:pPr>
            <a:r>
              <a:rPr lang="en-US" sz="1000" dirty="0">
                <a:solidFill>
                  <a:schemeClr val="tx1"/>
                </a:solidFill>
                <a:latin typeface="Intel Clear"/>
                <a:cs typeface="Intel Clear"/>
              </a:rPr>
              <a:t>Protection against buffer overflow attack that corrupts memory</a:t>
            </a:r>
          </a:p>
          <a:p>
            <a:pPr marL="119063" indent="-119063" eaLnBrk="1" hangingPunct="1">
              <a:buClr>
                <a:schemeClr val="tx2"/>
              </a:buClr>
              <a:buFont typeface="Wingdings" charset="2"/>
              <a:buChar char="§"/>
            </a:pPr>
            <a:r>
              <a:rPr lang="en-US" sz="1000" dirty="0">
                <a:solidFill>
                  <a:schemeClr val="tx1"/>
                </a:solidFill>
                <a:latin typeface="Intel Clear"/>
                <a:cs typeface="Intel Clear"/>
              </a:rPr>
              <a:t>Violates memory boundaries causing erratic behavior</a:t>
            </a:r>
          </a:p>
          <a:p>
            <a:pPr eaLnBrk="1" hangingPunct="1">
              <a:spcBef>
                <a:spcPts val="1200"/>
              </a:spcBef>
              <a:buFont typeface="Wingdings" charset="0"/>
              <a:buNone/>
            </a:pPr>
            <a:endParaRPr lang="en-US" sz="1400" dirty="0">
              <a:solidFill>
                <a:schemeClr val="tx1"/>
              </a:solidFill>
            </a:endParaRPr>
          </a:p>
        </p:txBody>
      </p:sp>
      <p:sp>
        <p:nvSpPr>
          <p:cNvPr id="18" name="Content Placeholder 2"/>
          <p:cNvSpPr txBox="1">
            <a:spLocks/>
          </p:cNvSpPr>
          <p:nvPr/>
        </p:nvSpPr>
        <p:spPr bwMode="auto">
          <a:xfrm>
            <a:off x="3436409" y="2676151"/>
            <a:ext cx="3868737"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Arial" pitchFamily="34" charset="0"/>
                <a:ea typeface="MS PGothic" pitchFamily="34" charset="-128"/>
              </a:defRPr>
            </a:lvl1pPr>
            <a:lvl2pPr marL="742950" indent="-285750">
              <a:defRPr>
                <a:solidFill>
                  <a:schemeClr val="tx1"/>
                </a:solidFill>
                <a:latin typeface="Arial" pitchFamily="34" charset="0"/>
                <a:ea typeface="MS PGothic" pitchFamily="34" charset="-128"/>
              </a:defRPr>
            </a:lvl2pPr>
            <a:lvl3pPr marL="1143000" indent="-228600">
              <a:defRPr>
                <a:solidFill>
                  <a:schemeClr val="tx1"/>
                </a:solidFill>
                <a:latin typeface="Arial" pitchFamily="34" charset="0"/>
                <a:ea typeface="MS PGothic" pitchFamily="34" charset="-128"/>
              </a:defRPr>
            </a:lvl3pPr>
            <a:lvl4pPr marL="1600200" indent="-228600">
              <a:defRPr>
                <a:solidFill>
                  <a:schemeClr val="tx1"/>
                </a:solidFill>
                <a:latin typeface="Arial" pitchFamily="34" charset="0"/>
                <a:ea typeface="MS PGothic" pitchFamily="34" charset="-128"/>
              </a:defRPr>
            </a:lvl4pPr>
            <a:lvl5pPr marL="2057400" indent="-22860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spcBef>
                <a:spcPts val="1200"/>
              </a:spcBef>
              <a:defRPr/>
            </a:pPr>
            <a:r>
              <a:rPr lang="en-US" altLang="en-US" sz="1200" b="1" dirty="0">
                <a:latin typeface="Intel Clear" pitchFamily="34" charset="0"/>
                <a:cs typeface="+mn-cs"/>
              </a:rPr>
              <a:t>Remote Secure Erase</a:t>
            </a:r>
          </a:p>
          <a:p>
            <a:pPr eaLnBrk="1" hangingPunct="1">
              <a:spcBef>
                <a:spcPts val="400"/>
              </a:spcBef>
              <a:buClr>
                <a:srgbClr val="7F7F7F"/>
              </a:buClr>
              <a:defRPr/>
            </a:pPr>
            <a:r>
              <a:rPr lang="en-US" altLang="en-US" sz="1000" dirty="0">
                <a:latin typeface="Intel Clear"/>
                <a:cs typeface="Intel Clear"/>
              </a:rPr>
              <a:t>Enables IT to Remotely and Securely Erase SSDs for repurposing or EOL or stolen</a:t>
            </a:r>
          </a:p>
        </p:txBody>
      </p:sp>
      <p:grpSp>
        <p:nvGrpSpPr>
          <p:cNvPr id="27" name="Group 26"/>
          <p:cNvGrpSpPr>
            <a:grpSpLocks/>
          </p:cNvGrpSpPr>
          <p:nvPr/>
        </p:nvGrpSpPr>
        <p:grpSpPr bwMode="auto">
          <a:xfrm>
            <a:off x="7561793" y="2716883"/>
            <a:ext cx="825500" cy="257175"/>
            <a:chOff x="6272213" y="1033463"/>
            <a:chExt cx="825500" cy="257175"/>
          </a:xfrm>
        </p:grpSpPr>
        <p:sp>
          <p:nvSpPr>
            <p:cNvPr id="28" name="Pentagon 27"/>
            <p:cNvSpPr/>
            <p:nvPr/>
          </p:nvSpPr>
          <p:spPr bwMode="auto">
            <a:xfrm rot="10800000">
              <a:off x="6272213" y="1033463"/>
              <a:ext cx="774700" cy="257175"/>
            </a:xfrm>
            <a:prstGeom prst="homePlate">
              <a:avLst/>
            </a:prstGeom>
            <a:solidFill>
              <a:srgbClr val="A6CE39"/>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29" name="Rectangle 28"/>
            <p:cNvSpPr/>
            <p:nvPr/>
          </p:nvSpPr>
          <p:spPr bwMode="auto">
            <a:xfrm>
              <a:off x="6335713" y="1033463"/>
              <a:ext cx="762000" cy="24765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en-US" sz="1000" b="1" dirty="0"/>
                <a:t>NEW</a:t>
              </a:r>
            </a:p>
          </p:txBody>
        </p:sp>
      </p:grpSp>
      <p:sp>
        <p:nvSpPr>
          <p:cNvPr id="5" name="Rectangle 4"/>
          <p:cNvSpPr/>
          <p:nvPr/>
        </p:nvSpPr>
        <p:spPr>
          <a:xfrm>
            <a:off x="3402543" y="1143000"/>
            <a:ext cx="4159250" cy="769441"/>
          </a:xfrm>
          <a:prstGeom prst="rect">
            <a:avLst/>
          </a:prstGeom>
        </p:spPr>
        <p:txBody>
          <a:bodyPr wrap="square" lIns="0" rIns="0">
            <a:spAutoFit/>
          </a:bodyPr>
          <a:lstStyle/>
          <a:p>
            <a:pPr eaLnBrk="1" hangingPunct="1"/>
            <a:r>
              <a:rPr lang="en-US" sz="1200" b="1" dirty="0">
                <a:latin typeface="Intel Clear" charset="0"/>
                <a:cs typeface="Intel Clear" charset="0"/>
              </a:rPr>
              <a:t>Intel® Identity Protection Technology with MFA (Multi-Factor Authorization)</a:t>
            </a:r>
          </a:p>
          <a:p>
            <a:pPr eaLnBrk="1" hangingPunct="1">
              <a:buClr>
                <a:srgbClr val="7F7F7F"/>
              </a:buClr>
            </a:pPr>
            <a:r>
              <a:rPr lang="en-US" sz="1000" dirty="0">
                <a:latin typeface="Intel Clear"/>
                <a:cs typeface="Intel Clear"/>
              </a:rPr>
              <a:t>Hardware-assisted, offers multiple way for devices to easily authenticate based on IT policies, beyond just passwords</a:t>
            </a:r>
            <a:endParaRPr lang="en-US" sz="1000" b="1" dirty="0">
              <a:latin typeface="Intel Clear"/>
              <a:cs typeface="Intel Clear"/>
              <a:hlinkClick r:id="" action="ppaction://noaction"/>
            </a:endParaRPr>
          </a:p>
        </p:txBody>
      </p:sp>
      <p:grpSp>
        <p:nvGrpSpPr>
          <p:cNvPr id="25" name="Group 24"/>
          <p:cNvGrpSpPr>
            <a:grpSpLocks/>
          </p:cNvGrpSpPr>
          <p:nvPr/>
        </p:nvGrpSpPr>
        <p:grpSpPr bwMode="auto">
          <a:xfrm>
            <a:off x="7561793" y="1218280"/>
            <a:ext cx="825500" cy="257175"/>
            <a:chOff x="6272213" y="1033463"/>
            <a:chExt cx="825500" cy="257175"/>
          </a:xfrm>
        </p:grpSpPr>
        <p:sp>
          <p:nvSpPr>
            <p:cNvPr id="26" name="Pentagon 25"/>
            <p:cNvSpPr/>
            <p:nvPr/>
          </p:nvSpPr>
          <p:spPr bwMode="auto">
            <a:xfrm rot="10800000">
              <a:off x="6272213" y="1033463"/>
              <a:ext cx="774700" cy="257175"/>
            </a:xfrm>
            <a:prstGeom prst="homePlate">
              <a:avLst/>
            </a:prstGeom>
            <a:solidFill>
              <a:srgbClr val="A6CE39"/>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30" name="Rectangle 29"/>
            <p:cNvSpPr/>
            <p:nvPr/>
          </p:nvSpPr>
          <p:spPr bwMode="auto">
            <a:xfrm>
              <a:off x="6335713" y="1033463"/>
              <a:ext cx="762000" cy="24765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en-US" sz="1000" b="1" dirty="0"/>
                <a:t>NEW</a:t>
              </a:r>
            </a:p>
          </p:txBody>
        </p:sp>
      </p:grpSp>
      <p:sp>
        <p:nvSpPr>
          <p:cNvPr id="31" name="Content Placeholder 2"/>
          <p:cNvSpPr>
            <a:spLocks noGrp="1"/>
          </p:cNvSpPr>
          <p:nvPr>
            <p:ph sz="quarter" idx="13"/>
          </p:nvPr>
        </p:nvSpPr>
        <p:spPr>
          <a:xfrm>
            <a:off x="3402543" y="1918549"/>
            <a:ext cx="4122737" cy="589103"/>
          </a:xfrm>
          <a:prstGeom prst="rect">
            <a:avLst/>
          </a:prstGeom>
        </p:spPr>
        <p:txBody>
          <a:bodyPr lIns="0"/>
          <a:lstStyle/>
          <a:p>
            <a:pPr marL="0" indent="0" eaLnBrk="1" hangingPunct="1">
              <a:lnSpc>
                <a:spcPct val="100000"/>
              </a:lnSpc>
              <a:spcBef>
                <a:spcPts val="800"/>
              </a:spcBef>
              <a:buFont typeface="Wingdings" charset="0"/>
              <a:buNone/>
            </a:pPr>
            <a:r>
              <a:rPr lang="en-US" sz="1200" b="1" dirty="0">
                <a:solidFill>
                  <a:schemeClr val="tx1"/>
                </a:solidFill>
                <a:latin typeface="Intel Clear" charset="0"/>
                <a:ea typeface="MS PGothic" charset="0"/>
                <a:cs typeface="Intel Clear" charset="0"/>
              </a:rPr>
              <a:t>Intel® Software Guard Extensions </a:t>
            </a:r>
            <a:r>
              <a:rPr lang="en-US" sz="1200" dirty="0">
                <a:solidFill>
                  <a:schemeClr val="tx1"/>
                </a:solidFill>
                <a:latin typeface="Intel Clear" charset="0"/>
                <a:ea typeface="MS PGothic" charset="0"/>
                <a:cs typeface="Intel Clear" charset="0"/>
              </a:rPr>
              <a:t>(Intel® SGX)</a:t>
            </a:r>
            <a:endParaRPr lang="en-US" sz="1200" dirty="0">
              <a:solidFill>
                <a:schemeClr val="tx1"/>
              </a:solidFill>
              <a:latin typeface="Intel Clear" charset="0"/>
              <a:ea typeface="MS PGothic" charset="0"/>
              <a:cs typeface="Intel Clear" charset="0"/>
              <a:hlinkClick r:id="" action="ppaction://noaction"/>
            </a:endParaRPr>
          </a:p>
          <a:p>
            <a:pPr marL="0" indent="0" eaLnBrk="1" hangingPunct="1">
              <a:lnSpc>
                <a:spcPct val="100000"/>
              </a:lnSpc>
              <a:spcBef>
                <a:spcPts val="400"/>
              </a:spcBef>
              <a:spcAft>
                <a:spcPts val="200"/>
              </a:spcAft>
              <a:buClr>
                <a:srgbClr val="7F7F7F"/>
              </a:buClr>
            </a:pPr>
            <a:r>
              <a:rPr lang="en-US" sz="1000" dirty="0">
                <a:solidFill>
                  <a:schemeClr val="tx1"/>
                </a:solidFill>
                <a:latin typeface="Intel Clear"/>
                <a:ea typeface="MS PGothic" charset="0"/>
                <a:cs typeface="Intel Clear"/>
              </a:rPr>
              <a:t>Hardware-assisted, empower developers to secure applications, browsing, and online activities by isolating the application secrets</a:t>
            </a:r>
            <a:r>
              <a:rPr lang="en-US" sz="1000" baseline="30000" dirty="0">
                <a:solidFill>
                  <a:schemeClr val="tx1"/>
                </a:solidFill>
                <a:latin typeface="Intel Clear"/>
                <a:ea typeface="MS PGothic" charset="0"/>
                <a:cs typeface="Intel Clear"/>
              </a:rPr>
              <a:t>*</a:t>
            </a:r>
            <a:endParaRPr lang="en-US" sz="1000" dirty="0">
              <a:solidFill>
                <a:schemeClr val="tx1"/>
              </a:solidFill>
              <a:latin typeface="Intel Clear"/>
              <a:ea typeface="MS PGothic" charset="0"/>
              <a:cs typeface="Intel Clear"/>
            </a:endParaRPr>
          </a:p>
        </p:txBody>
      </p:sp>
      <p:sp>
        <p:nvSpPr>
          <p:cNvPr id="9" name="Slide Number Placeholder 8"/>
          <p:cNvSpPr>
            <a:spLocks noGrp="1"/>
          </p:cNvSpPr>
          <p:nvPr>
            <p:ph type="sldNum" sz="quarter" idx="10"/>
          </p:nvPr>
        </p:nvSpPr>
        <p:spPr/>
        <p:txBody>
          <a:bodyPr/>
          <a:lstStyle/>
          <a:p>
            <a:pPr>
              <a:defRPr/>
            </a:pPr>
            <a:fld id="{1E0CD673-3571-4F02-B7BD-FBE1BFBDF7FA}" type="slidenum">
              <a:rPr lang="en-US" smtClean="0">
                <a:solidFill>
                  <a:prstClr val="black"/>
                </a:solidFill>
              </a:rPr>
              <a:pPr>
                <a:defRPr/>
              </a:pPr>
              <a:t>35</a:t>
            </a:fld>
            <a:endParaRPr lang="en-US" dirty="0">
              <a:solidFill>
                <a:prstClr val="black"/>
              </a:solidFill>
            </a:endParaRPr>
          </a:p>
        </p:txBody>
      </p:sp>
      <p:pic>
        <p:nvPicPr>
          <p:cNvPr id="35" name="Picture 34"/>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99596" y="1139825"/>
            <a:ext cx="2082800" cy="3130550"/>
          </a:xfrm>
          <a:prstGeom prst="rect">
            <a:avLst/>
          </a:prstGeom>
        </p:spPr>
      </p:pic>
      <p:sp>
        <p:nvSpPr>
          <p:cNvPr id="33" name="Text Placeholder 10"/>
          <p:cNvSpPr txBox="1">
            <a:spLocks/>
          </p:cNvSpPr>
          <p:nvPr/>
        </p:nvSpPr>
        <p:spPr>
          <a:xfrm>
            <a:off x="773113" y="239930"/>
            <a:ext cx="7731125" cy="720725"/>
          </a:xfrm>
          <a:prstGeom prst="rect">
            <a:avLst/>
          </a:prstGeom>
        </p:spPr>
        <p:txBody>
          <a:bodyPr vert="horz" lIns="0" tIns="0" rIns="0" bIns="0" rtlCol="0">
            <a:normAutofit/>
          </a:bodyPr>
          <a:lstStyle>
            <a:lvl1pPr marL="342900" indent="-342900" algn="l" defTabSz="457200" rtl="0" eaLnBrk="0" fontAlgn="base" hangingPunct="0">
              <a:lnSpc>
                <a:spcPts val="2475"/>
              </a:lnSpc>
              <a:spcBef>
                <a:spcPct val="20000"/>
              </a:spcBef>
              <a:spcAft>
                <a:spcPct val="0"/>
              </a:spcAft>
              <a:buFont typeface="Arial" pitchFamily="34" charset="0"/>
              <a:buChar char="•"/>
              <a:defRPr sz="2400" kern="1200" spc="-30">
                <a:solidFill>
                  <a:srgbClr val="0071C5"/>
                </a:solidFill>
                <a:latin typeface="+mn-lt"/>
                <a:ea typeface="MS PGothic" pitchFamily="34" charset="-128"/>
                <a:cs typeface="ＭＳ Ｐゴシック" charset="0"/>
              </a:defRPr>
            </a:lvl1pPr>
            <a:lvl2pPr marL="742950" indent="-285750" algn="l" defTabSz="457200" rtl="0" eaLnBrk="0" fontAlgn="base" hangingPunct="0">
              <a:lnSpc>
                <a:spcPts val="2475"/>
              </a:lnSpc>
              <a:spcBef>
                <a:spcPct val="20000"/>
              </a:spcBef>
              <a:spcAft>
                <a:spcPct val="0"/>
              </a:spcAft>
              <a:buFont typeface="Arial" pitchFamily="34" charset="0"/>
              <a:buChar char="–"/>
              <a:defRPr sz="1800" kern="1200" spc="-30">
                <a:solidFill>
                  <a:srgbClr val="404040"/>
                </a:solidFill>
                <a:latin typeface="+mn-lt"/>
                <a:ea typeface="MS PGothic" pitchFamily="34" charset="-128"/>
                <a:cs typeface="+mn-cs"/>
              </a:defRPr>
            </a:lvl2pPr>
            <a:lvl3pPr marL="1143000" indent="-228600" algn="l" defTabSz="457200" rtl="0" eaLnBrk="0" fontAlgn="base" hangingPunct="0">
              <a:lnSpc>
                <a:spcPts val="2475"/>
              </a:lnSpc>
              <a:spcBef>
                <a:spcPct val="20000"/>
              </a:spcBef>
              <a:spcAft>
                <a:spcPct val="0"/>
              </a:spcAft>
              <a:buFont typeface="Arial" pitchFamily="34" charset="0"/>
              <a:buChar char="•"/>
              <a:defRPr sz="1800" kern="1200" spc="-30">
                <a:solidFill>
                  <a:srgbClr val="404040"/>
                </a:solidFill>
                <a:latin typeface="+mn-lt"/>
                <a:ea typeface="MS PGothic" pitchFamily="34" charset="-128"/>
                <a:cs typeface="+mn-cs"/>
              </a:defRPr>
            </a:lvl3pPr>
            <a:lvl4pPr marL="1600200" indent="-228600" algn="l" defTabSz="457200" rtl="0" eaLnBrk="0" fontAlgn="base" hangingPunct="0">
              <a:lnSpc>
                <a:spcPts val="2475"/>
              </a:lnSpc>
              <a:spcBef>
                <a:spcPct val="20000"/>
              </a:spcBef>
              <a:spcAft>
                <a:spcPct val="0"/>
              </a:spcAft>
              <a:buFont typeface="Arial" pitchFamily="34" charset="0"/>
              <a:buChar char="–"/>
              <a:defRPr sz="1600" kern="1200" spc="-30">
                <a:solidFill>
                  <a:srgbClr val="404040"/>
                </a:solidFill>
                <a:latin typeface="+mn-lt"/>
                <a:ea typeface="MS PGothic" pitchFamily="34" charset="-128"/>
                <a:cs typeface="+mn-cs"/>
              </a:defRPr>
            </a:lvl4pPr>
            <a:lvl5pPr marL="2057400" indent="-228600" algn="l" defTabSz="457200" rtl="0" eaLnBrk="0" fontAlgn="base" hangingPunct="0">
              <a:lnSpc>
                <a:spcPts val="2475"/>
              </a:lnSpc>
              <a:spcBef>
                <a:spcPct val="20000"/>
              </a:spcBef>
              <a:spcAft>
                <a:spcPct val="0"/>
              </a:spcAft>
              <a:buFont typeface="Arial" pitchFamily="34" charset="0"/>
              <a:buChar char="»"/>
              <a:defRPr sz="1400" kern="1200" spc="-30">
                <a:solidFill>
                  <a:srgbClr val="404040"/>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eaLnBrk="1" fontAlgn="auto" hangingPunct="1">
              <a:spcAft>
                <a:spcPts val="0"/>
              </a:spcAft>
              <a:buFont typeface="Arial" charset="0"/>
              <a:buNone/>
              <a:defRPr/>
            </a:pPr>
            <a:r>
              <a:rPr lang="en-US" sz="2800" dirty="0">
                <a:solidFill>
                  <a:schemeClr val="tx1"/>
                </a:solidFill>
                <a:ea typeface="ＭＳ Ｐゴシック" charset="0"/>
              </a:rPr>
              <a:t>NCR </a:t>
            </a:r>
            <a:r>
              <a:rPr lang="en-US" sz="2800" dirty="0" err="1">
                <a:solidFill>
                  <a:schemeClr val="tx1"/>
                </a:solidFill>
                <a:ea typeface="ＭＳ Ｐゴシック" charset="0"/>
              </a:rPr>
              <a:t>RealPOS</a:t>
            </a:r>
            <a:r>
              <a:rPr lang="en-US" sz="2800" dirty="0">
                <a:solidFill>
                  <a:schemeClr val="tx1"/>
                </a:solidFill>
                <a:ea typeface="ＭＳ Ｐゴシック" charset="0"/>
              </a:rPr>
              <a:t> XR7 Plus</a:t>
            </a:r>
          </a:p>
          <a:p>
            <a:pPr eaLnBrk="1" fontAlgn="auto" hangingPunct="1">
              <a:spcAft>
                <a:spcPts val="0"/>
              </a:spcAft>
              <a:buFont typeface="Arial" charset="0"/>
              <a:buNone/>
              <a:defRPr/>
            </a:pPr>
            <a:r>
              <a:rPr lang="en-PH" sz="1800" dirty="0">
                <a:solidFill>
                  <a:srgbClr val="54B948"/>
                </a:solidFill>
                <a:ea typeface="ＭＳ Ｐゴシック" charset="0"/>
              </a:rPr>
              <a:t>New security features with Intel® Gen 6</a:t>
            </a:r>
          </a:p>
        </p:txBody>
      </p:sp>
      <p:sp>
        <p:nvSpPr>
          <p:cNvPr id="7" name="Rectangle 6"/>
          <p:cNvSpPr/>
          <p:nvPr/>
        </p:nvSpPr>
        <p:spPr>
          <a:xfrm>
            <a:off x="654452" y="4609655"/>
            <a:ext cx="6616827" cy="230832"/>
          </a:xfrm>
          <a:prstGeom prst="rect">
            <a:avLst/>
          </a:prstGeom>
        </p:spPr>
        <p:txBody>
          <a:bodyPr wrap="square">
            <a:spAutoFit/>
          </a:bodyPr>
          <a:lstStyle/>
          <a:p>
            <a:r>
              <a:rPr lang="en-US" sz="900" dirty="0"/>
              <a:t>**These are hardware-enabled features that require software enablement in the ecosystem.</a:t>
            </a:r>
          </a:p>
        </p:txBody>
      </p:sp>
    </p:spTree>
    <p:extLst>
      <p:ext uri="{BB962C8B-B14F-4D97-AF65-F5344CB8AC3E}">
        <p14:creationId xmlns:p14="http://schemas.microsoft.com/office/powerpoint/2010/main" val="1561087823"/>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500"/>
                                        <p:tgtEl>
                                          <p:spTgt spid="2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1">
                                            <p:txEl>
                                              <p:pRg st="0" end="0"/>
                                            </p:txEl>
                                          </p:spTgt>
                                        </p:tgtEl>
                                        <p:attrNameLst>
                                          <p:attrName>style.visibility</p:attrName>
                                        </p:attrNameLst>
                                      </p:cBhvr>
                                      <p:to>
                                        <p:strVal val="visible"/>
                                      </p:to>
                                    </p:set>
                                    <p:animEffect transition="in" filter="fade">
                                      <p:cBhvr>
                                        <p:cTn id="15" dur="500"/>
                                        <p:tgtEl>
                                          <p:spTgt spid="31">
                                            <p:txEl>
                                              <p:pRg st="0" end="0"/>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1">
                                            <p:txEl>
                                              <p:pRg st="1" end="1"/>
                                            </p:txEl>
                                          </p:spTgt>
                                        </p:tgtEl>
                                        <p:attrNameLst>
                                          <p:attrName>style.visibility</p:attrName>
                                        </p:attrNameLst>
                                      </p:cBhvr>
                                      <p:to>
                                        <p:strVal val="visible"/>
                                      </p:to>
                                    </p:set>
                                    <p:animEffect transition="in" filter="fade">
                                      <p:cBhvr>
                                        <p:cTn id="18" dur="500"/>
                                        <p:tgtEl>
                                          <p:spTgt spid="31">
                                            <p:txEl>
                                              <p:pRg st="1" end="1"/>
                                            </p:txEl>
                                          </p:spTgt>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500"/>
                                        <p:tgtEl>
                                          <p:spTgt spid="18"/>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fade">
                                      <p:cBhvr>
                                        <p:cTn id="30" dur="500"/>
                                        <p:tgtEl>
                                          <p:spTgt spid="27"/>
                                        </p:tgtEl>
                                      </p:cBhvr>
                                    </p:animEffect>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childTnLst>
                          </p:cTn>
                        </p:par>
                        <p:par>
                          <p:cTn id="35" fill="hold">
                            <p:stCondLst>
                              <p:cond delay="3500"/>
                            </p:stCondLst>
                            <p:childTnLst>
                              <p:par>
                                <p:cTn id="36" presetID="10" presetClass="entr" presetSubtype="0" fill="hold" nodeType="after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fade">
                                      <p:cBhvr>
                                        <p:cTn id="3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8" grpId="0"/>
      <p:bldP spid="5" grpId="0"/>
      <p:bldP spid="31"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95" name="TextBox 42"/>
          <p:cNvSpPr txBox="1">
            <a:spLocks noChangeArrowheads="1"/>
          </p:cNvSpPr>
          <p:nvPr/>
        </p:nvSpPr>
        <p:spPr bwMode="auto">
          <a:xfrm>
            <a:off x="493713" y="2822210"/>
            <a:ext cx="3484562"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r>
              <a:rPr lang="en-US" sz="1100" b="1" dirty="0">
                <a:latin typeface="Intel Clear" charset="0"/>
              </a:rPr>
              <a:t>Intel® Software Guard Extensions</a:t>
            </a:r>
          </a:p>
          <a:p>
            <a:r>
              <a:rPr lang="en-US" sz="1000" dirty="0">
                <a:latin typeface="Intel Clear" charset="0"/>
              </a:rPr>
              <a:t>Software Security independent of platform security </a:t>
            </a:r>
          </a:p>
        </p:txBody>
      </p:sp>
      <p:sp>
        <p:nvSpPr>
          <p:cNvPr id="22592" name="TextBox 2"/>
          <p:cNvSpPr txBox="1">
            <a:spLocks noChangeArrowheads="1"/>
          </p:cNvSpPr>
          <p:nvPr/>
        </p:nvSpPr>
        <p:spPr bwMode="auto">
          <a:xfrm>
            <a:off x="493713" y="3419110"/>
            <a:ext cx="3705225"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r>
              <a:rPr lang="en-US" sz="1100" b="1" dirty="0">
                <a:latin typeface="Intel Clear" charset="0"/>
              </a:rPr>
              <a:t>Intel® Memory Protection Extensions**</a:t>
            </a:r>
          </a:p>
          <a:p>
            <a:r>
              <a:rPr lang="en-US" sz="1000" dirty="0">
                <a:latin typeface="Intel Clear" charset="0"/>
              </a:rPr>
              <a:t>Hardware-enhanced protection against buffer overflow attacks, such as PDF and browser-based attacks</a:t>
            </a:r>
          </a:p>
        </p:txBody>
      </p:sp>
      <p:cxnSp>
        <p:nvCxnSpPr>
          <p:cNvPr id="18" name="Straight Connector 17"/>
          <p:cNvCxnSpPr/>
          <p:nvPr/>
        </p:nvCxnSpPr>
        <p:spPr>
          <a:xfrm>
            <a:off x="596900" y="2684098"/>
            <a:ext cx="4267200" cy="0"/>
          </a:xfrm>
          <a:prstGeom prst="line">
            <a:avLst/>
          </a:prstGeom>
          <a:ln w="12700" cmpd="sng">
            <a:solidFill>
              <a:srgbClr val="7F7F7F"/>
            </a:solidFill>
            <a:prstDash val="dot"/>
          </a:ln>
          <a:effectLst/>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a:off x="603250" y="3328623"/>
            <a:ext cx="4267200" cy="0"/>
          </a:xfrm>
          <a:prstGeom prst="line">
            <a:avLst/>
          </a:prstGeom>
          <a:ln w="12700" cmpd="sng">
            <a:solidFill>
              <a:srgbClr val="7F7F7F"/>
            </a:solidFill>
            <a:prstDash val="dot"/>
          </a:ln>
          <a:effectLst/>
        </p:spPr>
        <p:style>
          <a:lnRef idx="2">
            <a:schemeClr val="accent1"/>
          </a:lnRef>
          <a:fillRef idx="0">
            <a:schemeClr val="accent1"/>
          </a:fillRef>
          <a:effectRef idx="1">
            <a:schemeClr val="accent1"/>
          </a:effectRef>
          <a:fontRef idx="minor">
            <a:schemeClr val="tx1"/>
          </a:fontRef>
        </p:style>
      </p:cxnSp>
      <p:sp>
        <p:nvSpPr>
          <p:cNvPr id="22574" name="TextBox 41"/>
          <p:cNvSpPr txBox="1">
            <a:spLocks noChangeArrowheads="1"/>
          </p:cNvSpPr>
          <p:nvPr/>
        </p:nvSpPr>
        <p:spPr bwMode="auto">
          <a:xfrm>
            <a:off x="493713" y="1218835"/>
            <a:ext cx="3456967"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pPr eaLnBrk="1" hangingPunct="1"/>
            <a:r>
              <a:rPr lang="en-US" sz="1100" b="1" dirty="0">
                <a:latin typeface="Intel Clear" charset="0"/>
              </a:rPr>
              <a:t>Intel® Identity Protection Technology with MFA</a:t>
            </a:r>
            <a:r>
              <a:rPr lang="en-US" sz="1100" b="1" baseline="30000" dirty="0">
                <a:latin typeface="Intel Clear" charset="0"/>
              </a:rPr>
              <a:t>1,2</a:t>
            </a:r>
          </a:p>
          <a:p>
            <a:pPr eaLnBrk="1" hangingPunct="1"/>
            <a:r>
              <a:rPr lang="en-US" sz="1000" dirty="0">
                <a:latin typeface="Intel Clear" charset="0"/>
              </a:rPr>
              <a:t>Flexible, Policy-based Authentication for IT using </a:t>
            </a:r>
            <a:br>
              <a:rPr lang="en-US" sz="1000" dirty="0">
                <a:latin typeface="Intel Clear" charset="0"/>
              </a:rPr>
            </a:br>
            <a:r>
              <a:rPr lang="en-US" sz="1000" dirty="0">
                <a:latin typeface="Intel Clear" charset="0"/>
              </a:rPr>
              <a:t>Hardened Multi-Factor Authentication</a:t>
            </a:r>
          </a:p>
        </p:txBody>
      </p:sp>
      <p:sp>
        <p:nvSpPr>
          <p:cNvPr id="20494" name="TextBox 2"/>
          <p:cNvSpPr txBox="1">
            <a:spLocks noChangeArrowheads="1"/>
          </p:cNvSpPr>
          <p:nvPr/>
        </p:nvSpPr>
        <p:spPr bwMode="auto">
          <a:xfrm>
            <a:off x="3692391" y="4928823"/>
            <a:ext cx="5494337"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pPr eaLnBrk="1" hangingPunct="1"/>
            <a:r>
              <a:rPr lang="en-US" sz="900" dirty="0">
                <a:latin typeface="Intel Clear Light"/>
                <a:cs typeface="Intel Clear Light"/>
              </a:rPr>
              <a:t>**These are hardware-enabled features that require software enablement in the ecosystem. </a:t>
            </a:r>
          </a:p>
        </p:txBody>
      </p:sp>
      <p:grpSp>
        <p:nvGrpSpPr>
          <p:cNvPr id="22538" name="Group 8"/>
          <p:cNvGrpSpPr>
            <a:grpSpLocks/>
          </p:cNvGrpSpPr>
          <p:nvPr/>
        </p:nvGrpSpPr>
        <p:grpSpPr bwMode="auto">
          <a:xfrm>
            <a:off x="4438651" y="2304288"/>
            <a:ext cx="4930775" cy="2636838"/>
            <a:chOff x="4427570" y="2070313"/>
            <a:chExt cx="4930107" cy="2637154"/>
          </a:xfrm>
        </p:grpSpPr>
        <p:sp>
          <p:nvSpPr>
            <p:cNvPr id="60" name="Right Arrow 59"/>
            <p:cNvSpPr/>
            <p:nvPr/>
          </p:nvSpPr>
          <p:spPr>
            <a:xfrm rot="18938044">
              <a:off x="4427570" y="2070313"/>
              <a:ext cx="4930107" cy="1087566"/>
            </a:xfrm>
            <a:prstGeom prst="rightArrow">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sz="1000" dirty="0"/>
            </a:p>
          </p:txBody>
        </p:sp>
        <p:sp>
          <p:nvSpPr>
            <p:cNvPr id="7" name="Rectangle 6"/>
            <p:cNvSpPr/>
            <p:nvPr/>
          </p:nvSpPr>
          <p:spPr>
            <a:xfrm>
              <a:off x="4919134" y="3445933"/>
              <a:ext cx="872066" cy="1261534"/>
            </a:xfrm>
            <a:prstGeom prst="rect">
              <a:avLst/>
            </a:prstGeom>
            <a:gradFill flip="none" rotWithShape="1">
              <a:gsLst>
                <a:gs pos="38000">
                  <a:schemeClr val="bg1"/>
                </a:gs>
                <a:gs pos="100000">
                  <a:srgbClr val="FFFFFF">
                    <a:alpha val="0"/>
                  </a:srgbClr>
                </a:gs>
              </a:gsLst>
              <a:lin ang="0" scaled="0"/>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dirty="0"/>
            </a:p>
          </p:txBody>
        </p:sp>
      </p:grpSp>
      <p:cxnSp>
        <p:nvCxnSpPr>
          <p:cNvPr id="8" name="Straight Connector 7"/>
          <p:cNvCxnSpPr/>
          <p:nvPr/>
        </p:nvCxnSpPr>
        <p:spPr bwMode="auto">
          <a:xfrm>
            <a:off x="5181600" y="1393460"/>
            <a:ext cx="0" cy="3448050"/>
          </a:xfrm>
          <a:prstGeom prst="line">
            <a:avLst/>
          </a:prstGeom>
          <a:ln w="12700" cmpd="sng">
            <a:solidFill>
              <a:schemeClr val="tx1">
                <a:lumMod val="50000"/>
                <a:lumOff val="50000"/>
              </a:schemeClr>
            </a:solidFill>
            <a:prstDash val="dot"/>
          </a:ln>
          <a:effectLst/>
        </p:spPr>
        <p:style>
          <a:lnRef idx="2">
            <a:schemeClr val="accent1"/>
          </a:lnRef>
          <a:fillRef idx="0">
            <a:schemeClr val="accent1"/>
          </a:fillRef>
          <a:effectRef idx="1">
            <a:schemeClr val="accent1"/>
          </a:effectRef>
          <a:fontRef idx="minor">
            <a:schemeClr val="tx1"/>
          </a:fontRef>
        </p:style>
      </p:cxnSp>
      <p:grpSp>
        <p:nvGrpSpPr>
          <p:cNvPr id="15" name="Group 14"/>
          <p:cNvGrpSpPr>
            <a:grpSpLocks/>
          </p:cNvGrpSpPr>
          <p:nvPr/>
        </p:nvGrpSpPr>
        <p:grpSpPr bwMode="auto">
          <a:xfrm>
            <a:off x="7302500" y="3481023"/>
            <a:ext cx="1808163" cy="895350"/>
            <a:chOff x="7200900" y="3427413"/>
            <a:chExt cx="1808221" cy="893564"/>
          </a:xfrm>
        </p:grpSpPr>
        <p:sp>
          <p:nvSpPr>
            <p:cNvPr id="109" name="Rectangle 108"/>
            <p:cNvSpPr/>
            <p:nvPr/>
          </p:nvSpPr>
          <p:spPr bwMode="auto">
            <a:xfrm>
              <a:off x="7200900" y="3427413"/>
              <a:ext cx="1343068" cy="166355"/>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118029" tIns="0" rIns="0" bIns="0" spcCol="1270"/>
            <a:lstStyle/>
            <a:p>
              <a:pPr defTabSz="711200" eaLnBrk="1" fontAlgn="auto" hangingPunct="1">
                <a:lnSpc>
                  <a:spcPct val="90000"/>
                </a:lnSpc>
                <a:spcBef>
                  <a:spcPts val="0"/>
                </a:spcBef>
                <a:spcAft>
                  <a:spcPct val="35000"/>
                </a:spcAft>
                <a:defRPr/>
              </a:pPr>
              <a:r>
                <a:rPr lang="en-US" sz="1000" b="1" dirty="0">
                  <a:solidFill>
                    <a:schemeClr val="tx1"/>
                  </a:solidFill>
                  <a:latin typeface="Intel Clear"/>
                  <a:cs typeface="Intel Clear"/>
                </a:rPr>
                <a:t>Ivy Bridge</a:t>
              </a:r>
            </a:p>
          </p:txBody>
        </p:sp>
        <p:sp>
          <p:nvSpPr>
            <p:cNvPr id="20536" name="TextBox 66"/>
            <p:cNvSpPr txBox="1">
              <a:spLocks noChangeArrowheads="1"/>
            </p:cNvSpPr>
            <p:nvPr/>
          </p:nvSpPr>
          <p:spPr bwMode="auto">
            <a:xfrm>
              <a:off x="7226940" y="3537236"/>
              <a:ext cx="1782181" cy="783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r>
                <a:rPr lang="en-US" sz="900" dirty="0">
                  <a:latin typeface="Intel Clear Light" charset="0"/>
                </a:rPr>
                <a:t>Second Factor Authentication via Public Key Infrastructure  and Protected Transaction Display. OS Guard – helps block Privilege Escalation</a:t>
              </a:r>
            </a:p>
          </p:txBody>
        </p:sp>
      </p:grpSp>
      <p:sp>
        <p:nvSpPr>
          <p:cNvPr id="107" name="Rectangle 106"/>
          <p:cNvSpPr/>
          <p:nvPr/>
        </p:nvSpPr>
        <p:spPr bwMode="auto">
          <a:xfrm>
            <a:off x="5145722" y="1379695"/>
            <a:ext cx="1612900" cy="227308"/>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259009" tIns="0" rIns="0" bIns="0" spcCol="1270"/>
          <a:lstStyle/>
          <a:p>
            <a:pPr defTabSz="711200" eaLnBrk="1" fontAlgn="auto" hangingPunct="1">
              <a:lnSpc>
                <a:spcPct val="90000"/>
              </a:lnSpc>
              <a:spcBef>
                <a:spcPts val="0"/>
              </a:spcBef>
              <a:spcAft>
                <a:spcPct val="35000"/>
              </a:spcAft>
              <a:defRPr/>
            </a:pPr>
            <a:r>
              <a:rPr lang="en-US" sz="1000" b="1" dirty="0" err="1">
                <a:solidFill>
                  <a:schemeClr val="tx1"/>
                </a:solidFill>
                <a:latin typeface="Intel Clear"/>
                <a:cs typeface="Intel Clear"/>
              </a:rPr>
              <a:t>Skylake</a:t>
            </a:r>
            <a:r>
              <a:rPr lang="en-US" sz="1000" b="1" dirty="0">
                <a:solidFill>
                  <a:schemeClr val="tx1"/>
                </a:solidFill>
                <a:latin typeface="Intel Clear"/>
                <a:cs typeface="Intel Clear"/>
              </a:rPr>
              <a:t> (Gen 6)</a:t>
            </a:r>
          </a:p>
        </p:txBody>
      </p:sp>
      <p:sp>
        <p:nvSpPr>
          <p:cNvPr id="20534" name="TextBox 68"/>
          <p:cNvSpPr txBox="1">
            <a:spLocks noChangeArrowheads="1"/>
          </p:cNvSpPr>
          <p:nvPr/>
        </p:nvSpPr>
        <p:spPr bwMode="auto">
          <a:xfrm>
            <a:off x="5369195" y="1480537"/>
            <a:ext cx="2209530" cy="369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0850">
              <a:defRPr>
                <a:solidFill>
                  <a:schemeClr val="tx1"/>
                </a:solidFill>
                <a:latin typeface="Arial" charset="0"/>
                <a:ea typeface="MS PGothic" charset="0"/>
                <a:cs typeface="MS PGothic" charset="0"/>
              </a:defRPr>
            </a:lvl1pPr>
            <a:lvl2pPr marL="742950" indent="-285750" defTabSz="450850">
              <a:defRPr>
                <a:solidFill>
                  <a:schemeClr val="tx1"/>
                </a:solidFill>
                <a:latin typeface="Arial" charset="0"/>
                <a:ea typeface="MS PGothic" charset="0"/>
                <a:cs typeface="MS PGothic" charset="0"/>
              </a:defRPr>
            </a:lvl2pPr>
            <a:lvl3pPr marL="1143000" indent="-228600" defTabSz="450850">
              <a:defRPr>
                <a:solidFill>
                  <a:schemeClr val="tx1"/>
                </a:solidFill>
                <a:latin typeface="Arial" charset="0"/>
                <a:ea typeface="MS PGothic" charset="0"/>
                <a:cs typeface="MS PGothic" charset="0"/>
              </a:defRPr>
            </a:lvl3pPr>
            <a:lvl4pPr marL="1600200" indent="-228600" defTabSz="450850">
              <a:defRPr>
                <a:solidFill>
                  <a:schemeClr val="tx1"/>
                </a:solidFill>
                <a:latin typeface="Arial" charset="0"/>
                <a:ea typeface="MS PGothic" charset="0"/>
                <a:cs typeface="MS PGothic" charset="0"/>
              </a:defRPr>
            </a:lvl4pPr>
            <a:lvl5pPr marL="2057400" indent="-228600" defTabSz="450850">
              <a:defRPr>
                <a:solidFill>
                  <a:schemeClr val="tx1"/>
                </a:solidFill>
                <a:latin typeface="Arial" charset="0"/>
                <a:ea typeface="MS PGothic" charset="0"/>
                <a:cs typeface="MS PGothic" charset="0"/>
              </a:defRPr>
            </a:lvl5pPr>
            <a:lvl6pPr marL="2514600" indent="-228600" defTabSz="45085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defTabSz="45085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defTabSz="45085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defTabSz="450850" eaLnBrk="0" fontAlgn="base" hangingPunct="0">
              <a:spcBef>
                <a:spcPct val="0"/>
              </a:spcBef>
              <a:spcAft>
                <a:spcPct val="0"/>
              </a:spcAft>
              <a:defRPr>
                <a:solidFill>
                  <a:schemeClr val="tx1"/>
                </a:solidFill>
                <a:latin typeface="Arial" charset="0"/>
                <a:ea typeface="MS PGothic" charset="0"/>
                <a:cs typeface="MS PGothic" charset="0"/>
              </a:defRPr>
            </a:lvl9pPr>
          </a:lstStyle>
          <a:p>
            <a:r>
              <a:rPr lang="en-US" sz="900" dirty="0">
                <a:latin typeface="Intel Clear Light" charset="0"/>
              </a:rPr>
              <a:t>Hardened Multi Factor Authentication, </a:t>
            </a:r>
          </a:p>
          <a:p>
            <a:r>
              <a:rPr lang="en-US" sz="900" dirty="0">
                <a:latin typeface="Intel Clear Light" charset="0"/>
              </a:rPr>
              <a:t>Intel® SGX , Intel® MPX**, RSE, EDF</a:t>
            </a:r>
          </a:p>
        </p:txBody>
      </p:sp>
      <p:grpSp>
        <p:nvGrpSpPr>
          <p:cNvPr id="16" name="Group 15"/>
          <p:cNvGrpSpPr>
            <a:grpSpLocks/>
          </p:cNvGrpSpPr>
          <p:nvPr/>
        </p:nvGrpSpPr>
        <p:grpSpPr bwMode="auto">
          <a:xfrm>
            <a:off x="7254875" y="2926985"/>
            <a:ext cx="1990725" cy="468313"/>
            <a:chOff x="7153804" y="2803525"/>
            <a:chExt cx="1990801" cy="467167"/>
          </a:xfrm>
        </p:grpSpPr>
        <p:sp>
          <p:nvSpPr>
            <p:cNvPr id="104" name="Rectangle 103"/>
            <p:cNvSpPr/>
            <p:nvPr/>
          </p:nvSpPr>
          <p:spPr bwMode="auto">
            <a:xfrm>
              <a:off x="7153804" y="2803525"/>
              <a:ext cx="822356" cy="18369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157373" tIns="0" rIns="0" bIns="0" spcCol="1270"/>
            <a:lstStyle/>
            <a:p>
              <a:pPr defTabSz="711200" eaLnBrk="1" fontAlgn="auto" hangingPunct="1">
                <a:lnSpc>
                  <a:spcPct val="90000"/>
                </a:lnSpc>
                <a:spcBef>
                  <a:spcPts val="0"/>
                </a:spcBef>
                <a:spcAft>
                  <a:spcPct val="35000"/>
                </a:spcAft>
                <a:defRPr/>
              </a:pPr>
              <a:r>
                <a:rPr lang="en-US" sz="1000" b="1" dirty="0">
                  <a:solidFill>
                    <a:schemeClr val="tx1"/>
                  </a:solidFill>
                  <a:latin typeface="Intel Clear"/>
                  <a:cs typeface="Intel Clear"/>
                </a:rPr>
                <a:t>Haswell</a:t>
              </a:r>
            </a:p>
          </p:txBody>
        </p:sp>
        <p:sp>
          <p:nvSpPr>
            <p:cNvPr id="20532" name="TextBox 71"/>
            <p:cNvSpPr txBox="1">
              <a:spLocks noChangeArrowheads="1"/>
            </p:cNvSpPr>
            <p:nvPr/>
          </p:nvSpPr>
          <p:spPr bwMode="auto">
            <a:xfrm>
              <a:off x="7222566" y="2901680"/>
              <a:ext cx="1922039" cy="369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0850">
                <a:defRPr>
                  <a:solidFill>
                    <a:schemeClr val="tx1"/>
                  </a:solidFill>
                  <a:latin typeface="Arial" charset="0"/>
                  <a:ea typeface="MS PGothic" charset="0"/>
                  <a:cs typeface="MS PGothic" charset="0"/>
                </a:defRPr>
              </a:lvl1pPr>
              <a:lvl2pPr marL="742950" indent="-285750" defTabSz="450850">
                <a:defRPr>
                  <a:solidFill>
                    <a:schemeClr val="tx1"/>
                  </a:solidFill>
                  <a:latin typeface="Arial" charset="0"/>
                  <a:ea typeface="MS PGothic" charset="0"/>
                  <a:cs typeface="MS PGothic" charset="0"/>
                </a:defRPr>
              </a:lvl2pPr>
              <a:lvl3pPr marL="1143000" indent="-228600" defTabSz="450850">
                <a:defRPr>
                  <a:solidFill>
                    <a:schemeClr val="tx1"/>
                  </a:solidFill>
                  <a:latin typeface="Arial" charset="0"/>
                  <a:ea typeface="MS PGothic" charset="0"/>
                  <a:cs typeface="MS PGothic" charset="0"/>
                </a:defRPr>
              </a:lvl3pPr>
              <a:lvl4pPr marL="1600200" indent="-228600" defTabSz="450850">
                <a:defRPr>
                  <a:solidFill>
                    <a:schemeClr val="tx1"/>
                  </a:solidFill>
                  <a:latin typeface="Arial" charset="0"/>
                  <a:ea typeface="MS PGothic" charset="0"/>
                  <a:cs typeface="MS PGothic" charset="0"/>
                </a:defRPr>
              </a:lvl4pPr>
              <a:lvl5pPr marL="2057400" indent="-228600" defTabSz="450850">
                <a:defRPr>
                  <a:solidFill>
                    <a:schemeClr val="tx1"/>
                  </a:solidFill>
                  <a:latin typeface="Arial" charset="0"/>
                  <a:ea typeface="MS PGothic" charset="0"/>
                  <a:cs typeface="MS PGothic" charset="0"/>
                </a:defRPr>
              </a:lvl5pPr>
              <a:lvl6pPr marL="2514600" indent="-228600" defTabSz="45085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defTabSz="45085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defTabSz="45085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defTabSz="450850" eaLnBrk="0" fontAlgn="base" hangingPunct="0">
                <a:spcBef>
                  <a:spcPct val="0"/>
                </a:spcBef>
                <a:spcAft>
                  <a:spcPct val="0"/>
                </a:spcAft>
                <a:defRPr>
                  <a:solidFill>
                    <a:schemeClr val="tx1"/>
                  </a:solidFill>
                  <a:latin typeface="Arial" charset="0"/>
                  <a:ea typeface="MS PGothic" charset="0"/>
                  <a:cs typeface="MS PGothic" charset="0"/>
                </a:defRPr>
              </a:lvl9pPr>
            </a:lstStyle>
            <a:p>
              <a:r>
                <a:rPr lang="en-US" sz="900" dirty="0">
                  <a:latin typeface="Intel Clear Light" charset="0"/>
                </a:rPr>
                <a:t>SSD Encryption, </a:t>
              </a:r>
              <a:br>
                <a:rPr lang="en-US" sz="900" dirty="0">
                  <a:latin typeface="Intel Clear Light" charset="0"/>
                </a:rPr>
              </a:br>
              <a:r>
                <a:rPr lang="en-US" sz="900" dirty="0">
                  <a:latin typeface="Intel Clear Light" charset="0"/>
                </a:rPr>
                <a:t>Remote Encryption Management</a:t>
              </a:r>
            </a:p>
          </p:txBody>
        </p:sp>
      </p:grpSp>
      <p:grpSp>
        <p:nvGrpSpPr>
          <p:cNvPr id="17" name="Group 16"/>
          <p:cNvGrpSpPr>
            <a:grpSpLocks/>
          </p:cNvGrpSpPr>
          <p:nvPr/>
        </p:nvGrpSpPr>
        <p:grpSpPr bwMode="auto">
          <a:xfrm>
            <a:off x="5259388" y="1904636"/>
            <a:ext cx="1735137" cy="1031839"/>
            <a:chOff x="5081588" y="1679575"/>
            <a:chExt cx="1734370" cy="1031889"/>
          </a:xfrm>
        </p:grpSpPr>
        <p:sp>
          <p:nvSpPr>
            <p:cNvPr id="101" name="Rectangle 100"/>
            <p:cNvSpPr/>
            <p:nvPr/>
          </p:nvSpPr>
          <p:spPr bwMode="auto">
            <a:xfrm>
              <a:off x="5081588" y="1679575"/>
              <a:ext cx="850524" cy="263538"/>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203273" tIns="0" rIns="0" bIns="0" spcCol="1270"/>
            <a:lstStyle/>
            <a:p>
              <a:pPr defTabSz="711200" eaLnBrk="1" fontAlgn="auto" hangingPunct="1">
                <a:lnSpc>
                  <a:spcPct val="90000"/>
                </a:lnSpc>
                <a:spcBef>
                  <a:spcPts val="0"/>
                </a:spcBef>
                <a:spcAft>
                  <a:spcPct val="35000"/>
                </a:spcAft>
                <a:defRPr/>
              </a:pPr>
              <a:r>
                <a:rPr lang="en-US" sz="1000" b="1" dirty="0">
                  <a:solidFill>
                    <a:schemeClr val="tx1"/>
                  </a:solidFill>
                  <a:latin typeface="Intel Clear"/>
                  <a:cs typeface="Intel Clear"/>
                </a:rPr>
                <a:t>Broadwell</a:t>
              </a:r>
            </a:p>
          </p:txBody>
        </p:sp>
        <p:sp>
          <p:nvSpPr>
            <p:cNvPr id="20530" name="TextBox 67"/>
            <p:cNvSpPr txBox="1">
              <a:spLocks noChangeArrowheads="1"/>
            </p:cNvSpPr>
            <p:nvPr/>
          </p:nvSpPr>
          <p:spPr bwMode="auto">
            <a:xfrm>
              <a:off x="5191346" y="1788089"/>
              <a:ext cx="1624612" cy="92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0850">
                <a:defRPr>
                  <a:solidFill>
                    <a:schemeClr val="tx1"/>
                  </a:solidFill>
                  <a:latin typeface="Arial" charset="0"/>
                  <a:ea typeface="MS PGothic" charset="0"/>
                  <a:cs typeface="MS PGothic" charset="0"/>
                </a:defRPr>
              </a:lvl1pPr>
              <a:lvl2pPr marL="742950" indent="-285750" defTabSz="450850">
                <a:defRPr>
                  <a:solidFill>
                    <a:schemeClr val="tx1"/>
                  </a:solidFill>
                  <a:latin typeface="Arial" charset="0"/>
                  <a:ea typeface="MS PGothic" charset="0"/>
                  <a:cs typeface="MS PGothic" charset="0"/>
                </a:defRPr>
              </a:lvl2pPr>
              <a:lvl3pPr marL="1143000" indent="-228600" defTabSz="450850">
                <a:defRPr>
                  <a:solidFill>
                    <a:schemeClr val="tx1"/>
                  </a:solidFill>
                  <a:latin typeface="Arial" charset="0"/>
                  <a:ea typeface="MS PGothic" charset="0"/>
                  <a:cs typeface="MS PGothic" charset="0"/>
                </a:defRPr>
              </a:lvl3pPr>
              <a:lvl4pPr marL="1600200" indent="-228600" defTabSz="450850">
                <a:defRPr>
                  <a:solidFill>
                    <a:schemeClr val="tx1"/>
                  </a:solidFill>
                  <a:latin typeface="Arial" charset="0"/>
                  <a:ea typeface="MS PGothic" charset="0"/>
                  <a:cs typeface="MS PGothic" charset="0"/>
                </a:defRPr>
              </a:lvl4pPr>
              <a:lvl5pPr marL="2057400" indent="-228600" defTabSz="450850">
                <a:defRPr>
                  <a:solidFill>
                    <a:schemeClr val="tx1"/>
                  </a:solidFill>
                  <a:latin typeface="Arial" charset="0"/>
                  <a:ea typeface="MS PGothic" charset="0"/>
                  <a:cs typeface="MS PGothic" charset="0"/>
                </a:defRPr>
              </a:lvl5pPr>
              <a:lvl6pPr marL="2514600" indent="-228600" defTabSz="45085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defTabSz="45085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defTabSz="45085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defTabSz="450850" eaLnBrk="0" fontAlgn="base" hangingPunct="0">
                <a:spcBef>
                  <a:spcPct val="0"/>
                </a:spcBef>
                <a:spcAft>
                  <a:spcPct val="0"/>
                </a:spcAft>
                <a:defRPr>
                  <a:solidFill>
                    <a:schemeClr val="tx1"/>
                  </a:solidFill>
                  <a:latin typeface="Arial" charset="0"/>
                  <a:ea typeface="MS PGothic" charset="0"/>
                  <a:cs typeface="MS PGothic" charset="0"/>
                </a:defRPr>
              </a:lvl9pPr>
            </a:lstStyle>
            <a:p>
              <a:r>
                <a:rPr lang="en-US" sz="900" dirty="0">
                  <a:latin typeface="Intel Clear Light" charset="0"/>
                </a:rPr>
                <a:t>Enhanced SSD security, </a:t>
              </a:r>
              <a:br>
                <a:rPr lang="en-US" sz="900" dirty="0">
                  <a:latin typeface="Intel Clear Light" charset="0"/>
                </a:rPr>
              </a:br>
              <a:r>
                <a:rPr lang="en-US" sz="900" dirty="0">
                  <a:latin typeface="Intel Clear Light" charset="0"/>
                </a:rPr>
                <a:t>Hardened Multi-Factor Authentication via Bluetooth,</a:t>
              </a:r>
              <a:br>
                <a:rPr lang="en-US" sz="900" dirty="0">
                  <a:latin typeface="Intel Clear Light" charset="0"/>
                </a:rPr>
              </a:br>
              <a:r>
                <a:rPr lang="en-US" sz="900" dirty="0">
                  <a:latin typeface="Intel Clear Light" charset="0"/>
                </a:rPr>
                <a:t>Embedded WiDi </a:t>
              </a:r>
              <a:br>
                <a:rPr lang="en-US" sz="900" dirty="0">
                  <a:latin typeface="Intel Clear Light" charset="0"/>
                </a:rPr>
              </a:br>
              <a:r>
                <a:rPr lang="en-US" sz="900" dirty="0">
                  <a:latin typeface="Intel Clear Light" charset="0"/>
                </a:rPr>
                <a:t>Security</a:t>
              </a:r>
            </a:p>
          </p:txBody>
        </p:sp>
      </p:grpSp>
      <p:cxnSp>
        <p:nvCxnSpPr>
          <p:cNvPr id="78" name="Straight Connector 77"/>
          <p:cNvCxnSpPr/>
          <p:nvPr/>
        </p:nvCxnSpPr>
        <p:spPr bwMode="auto">
          <a:xfrm>
            <a:off x="7156562" y="2992417"/>
            <a:ext cx="234838" cy="13943"/>
          </a:xfrm>
          <a:prstGeom prst="line">
            <a:avLst/>
          </a:prstGeom>
          <a:ln w="3175" cmpd="sng">
            <a:solidFill>
              <a:schemeClr val="bg2">
                <a:lumMod val="50000"/>
              </a:schemeClr>
            </a:solidFill>
            <a:prstDash val="dot"/>
          </a:ln>
          <a:effectLst/>
        </p:spPr>
        <p:style>
          <a:lnRef idx="2">
            <a:schemeClr val="accent1"/>
          </a:lnRef>
          <a:fillRef idx="0">
            <a:schemeClr val="accent1"/>
          </a:fillRef>
          <a:effectRef idx="1">
            <a:schemeClr val="accent1"/>
          </a:effectRef>
          <a:fontRef idx="minor">
            <a:schemeClr val="tx1"/>
          </a:fontRef>
        </p:style>
      </p:cxnSp>
      <p:cxnSp>
        <p:nvCxnSpPr>
          <p:cNvPr id="79" name="Straight Connector 78"/>
          <p:cNvCxnSpPr/>
          <p:nvPr/>
        </p:nvCxnSpPr>
        <p:spPr bwMode="auto">
          <a:xfrm flipH="1" flipV="1">
            <a:off x="7400926" y="1571260"/>
            <a:ext cx="587374" cy="38100"/>
          </a:xfrm>
          <a:prstGeom prst="line">
            <a:avLst/>
          </a:prstGeom>
          <a:ln w="3175" cmpd="sng">
            <a:solidFill>
              <a:schemeClr val="bg2">
                <a:lumMod val="50000"/>
              </a:schemeClr>
            </a:solidFill>
            <a:prstDash val="dot"/>
          </a:ln>
          <a:effectLst/>
        </p:spPr>
        <p:style>
          <a:lnRef idx="2">
            <a:schemeClr val="accent1"/>
          </a:lnRef>
          <a:fillRef idx="0">
            <a:schemeClr val="accent1"/>
          </a:fillRef>
          <a:effectRef idx="1">
            <a:schemeClr val="accent1"/>
          </a:effectRef>
          <a:fontRef idx="minor">
            <a:schemeClr val="tx1"/>
          </a:fontRef>
        </p:style>
      </p:cxnSp>
      <p:cxnSp>
        <p:nvCxnSpPr>
          <p:cNvPr id="82" name="Straight Connector 81"/>
          <p:cNvCxnSpPr/>
          <p:nvPr/>
        </p:nvCxnSpPr>
        <p:spPr bwMode="auto">
          <a:xfrm flipH="1" flipV="1">
            <a:off x="6813550" y="2123710"/>
            <a:ext cx="590550" cy="88900"/>
          </a:xfrm>
          <a:prstGeom prst="line">
            <a:avLst/>
          </a:prstGeom>
          <a:ln w="3175" cmpd="sng">
            <a:solidFill>
              <a:schemeClr val="bg2">
                <a:lumMod val="50000"/>
              </a:schemeClr>
            </a:solidFill>
            <a:prstDash val="dot"/>
          </a:ln>
          <a:effectLst/>
        </p:spPr>
        <p:style>
          <a:lnRef idx="2">
            <a:schemeClr val="accent1"/>
          </a:lnRef>
          <a:fillRef idx="0">
            <a:schemeClr val="accent1"/>
          </a:fillRef>
          <a:effectRef idx="1">
            <a:schemeClr val="accent1"/>
          </a:effectRef>
          <a:fontRef idx="minor">
            <a:schemeClr val="tx1"/>
          </a:fontRef>
        </p:style>
      </p:cxnSp>
      <p:cxnSp>
        <p:nvCxnSpPr>
          <p:cNvPr id="83" name="Straight Connector 82"/>
          <p:cNvCxnSpPr/>
          <p:nvPr/>
        </p:nvCxnSpPr>
        <p:spPr bwMode="auto">
          <a:xfrm>
            <a:off x="6623050" y="3571510"/>
            <a:ext cx="762000" cy="12700"/>
          </a:xfrm>
          <a:prstGeom prst="line">
            <a:avLst/>
          </a:prstGeom>
          <a:ln w="3175" cmpd="sng">
            <a:solidFill>
              <a:schemeClr val="bg2">
                <a:lumMod val="50000"/>
              </a:schemeClr>
            </a:solidFill>
            <a:prstDash val="dot"/>
          </a:ln>
          <a:effectLst/>
        </p:spPr>
        <p:style>
          <a:lnRef idx="2">
            <a:schemeClr val="accent1"/>
          </a:lnRef>
          <a:fillRef idx="0">
            <a:schemeClr val="accent1"/>
          </a:fillRef>
          <a:effectRef idx="1">
            <a:schemeClr val="accent1"/>
          </a:effectRef>
          <a:fontRef idx="minor">
            <a:schemeClr val="tx1"/>
          </a:fontRef>
        </p:style>
      </p:cxnSp>
      <p:cxnSp>
        <p:nvCxnSpPr>
          <p:cNvPr id="84" name="Straight Connector 83"/>
          <p:cNvCxnSpPr>
            <a:stCxn id="69" idx="5"/>
          </p:cNvCxnSpPr>
          <p:nvPr/>
        </p:nvCxnSpPr>
        <p:spPr bwMode="auto">
          <a:xfrm>
            <a:off x="5945300" y="4222497"/>
            <a:ext cx="1452450" cy="307863"/>
          </a:xfrm>
          <a:prstGeom prst="line">
            <a:avLst/>
          </a:prstGeom>
          <a:ln w="3175" cmpd="sng">
            <a:solidFill>
              <a:schemeClr val="bg2">
                <a:lumMod val="50000"/>
              </a:schemeClr>
            </a:solidFill>
            <a:prstDash val="dot"/>
          </a:ln>
          <a:effectLst/>
        </p:spPr>
        <p:style>
          <a:lnRef idx="2">
            <a:schemeClr val="accent1"/>
          </a:lnRef>
          <a:fillRef idx="0">
            <a:schemeClr val="accent1"/>
          </a:fillRef>
          <a:effectRef idx="1">
            <a:schemeClr val="accent1"/>
          </a:effectRef>
          <a:fontRef idx="minor">
            <a:schemeClr val="tx1"/>
          </a:fontRef>
        </p:style>
      </p:cxnSp>
      <p:grpSp>
        <p:nvGrpSpPr>
          <p:cNvPr id="9" name="Group 8"/>
          <p:cNvGrpSpPr>
            <a:grpSpLocks/>
          </p:cNvGrpSpPr>
          <p:nvPr/>
        </p:nvGrpSpPr>
        <p:grpSpPr bwMode="auto">
          <a:xfrm>
            <a:off x="7807325" y="1474423"/>
            <a:ext cx="854075" cy="411162"/>
            <a:chOff x="7628868" y="1376363"/>
            <a:chExt cx="855248" cy="411162"/>
          </a:xfrm>
        </p:grpSpPr>
        <p:sp>
          <p:nvSpPr>
            <p:cNvPr id="62" name="Oval 61"/>
            <p:cNvSpPr>
              <a:spLocks noChangeArrowheads="1"/>
            </p:cNvSpPr>
            <p:nvPr/>
          </p:nvSpPr>
          <p:spPr bwMode="auto">
            <a:xfrm>
              <a:off x="7853013" y="1376363"/>
              <a:ext cx="411727" cy="411162"/>
            </a:xfrm>
            <a:prstGeom prst="ellipse">
              <a:avLst/>
            </a:prstGeom>
            <a:solidFill>
              <a:schemeClr val="bg1"/>
            </a:solidFill>
            <a:ln>
              <a:noFill/>
            </a:ln>
            <a:effectLst>
              <a:outerShdw blurRad="50800" dist="38100" dir="2700000" algn="tl" rotWithShape="0">
                <a:srgbClr val="000000">
                  <a:alpha val="39998"/>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defRPr/>
              </a:pPr>
              <a:endParaRPr lang="en-US" sz="1000" dirty="0">
                <a:latin typeface="+mn-lt"/>
                <a:ea typeface="+mn-ea"/>
                <a:cs typeface="+mn-cs"/>
              </a:endParaRPr>
            </a:p>
          </p:txBody>
        </p:sp>
        <p:sp>
          <p:nvSpPr>
            <p:cNvPr id="20528" name="TextBox 85"/>
            <p:cNvSpPr txBox="1">
              <a:spLocks noChangeArrowheads="1"/>
            </p:cNvSpPr>
            <p:nvPr/>
          </p:nvSpPr>
          <p:spPr bwMode="auto">
            <a:xfrm>
              <a:off x="7628868" y="1466444"/>
              <a:ext cx="855248" cy="2307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0850">
                <a:defRPr>
                  <a:solidFill>
                    <a:schemeClr val="tx1"/>
                  </a:solidFill>
                  <a:latin typeface="Arial" charset="0"/>
                  <a:ea typeface="MS PGothic" charset="0"/>
                  <a:cs typeface="MS PGothic" charset="0"/>
                </a:defRPr>
              </a:lvl1pPr>
              <a:lvl2pPr marL="742950" indent="-285750" defTabSz="450850">
                <a:defRPr>
                  <a:solidFill>
                    <a:schemeClr val="tx1"/>
                  </a:solidFill>
                  <a:latin typeface="Arial" charset="0"/>
                  <a:ea typeface="MS PGothic" charset="0"/>
                  <a:cs typeface="MS PGothic" charset="0"/>
                </a:defRPr>
              </a:lvl2pPr>
              <a:lvl3pPr marL="1143000" indent="-228600" defTabSz="450850">
                <a:defRPr>
                  <a:solidFill>
                    <a:schemeClr val="tx1"/>
                  </a:solidFill>
                  <a:latin typeface="Arial" charset="0"/>
                  <a:ea typeface="MS PGothic" charset="0"/>
                  <a:cs typeface="MS PGothic" charset="0"/>
                </a:defRPr>
              </a:lvl3pPr>
              <a:lvl4pPr marL="1600200" indent="-228600" defTabSz="450850">
                <a:defRPr>
                  <a:solidFill>
                    <a:schemeClr val="tx1"/>
                  </a:solidFill>
                  <a:latin typeface="Arial" charset="0"/>
                  <a:ea typeface="MS PGothic" charset="0"/>
                  <a:cs typeface="MS PGothic" charset="0"/>
                </a:defRPr>
              </a:lvl4pPr>
              <a:lvl5pPr marL="2057400" indent="-228600" defTabSz="450850">
                <a:defRPr>
                  <a:solidFill>
                    <a:schemeClr val="tx1"/>
                  </a:solidFill>
                  <a:latin typeface="Arial" charset="0"/>
                  <a:ea typeface="MS PGothic" charset="0"/>
                  <a:cs typeface="MS PGothic" charset="0"/>
                </a:defRPr>
              </a:lvl5pPr>
              <a:lvl6pPr marL="2514600" indent="-228600" defTabSz="45085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defTabSz="45085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defTabSz="45085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defTabSz="450850" eaLnBrk="0" fontAlgn="base" hangingPunct="0">
                <a:spcBef>
                  <a:spcPct val="0"/>
                </a:spcBef>
                <a:spcAft>
                  <a:spcPct val="0"/>
                </a:spcAft>
                <a:defRPr>
                  <a:solidFill>
                    <a:schemeClr val="tx1"/>
                  </a:solidFill>
                  <a:latin typeface="Arial" charset="0"/>
                  <a:ea typeface="MS PGothic" charset="0"/>
                  <a:cs typeface="MS PGothic" charset="0"/>
                </a:defRPr>
              </a:lvl9pPr>
            </a:lstStyle>
            <a:p>
              <a:pPr algn="ctr" eaLnBrk="1" hangingPunct="1"/>
              <a:r>
                <a:rPr lang="en-US" sz="900" b="1" dirty="0">
                  <a:latin typeface="Intel Clear" charset="0"/>
                </a:rPr>
                <a:t>2016</a:t>
              </a:r>
            </a:p>
          </p:txBody>
        </p:sp>
      </p:grpSp>
      <p:grpSp>
        <p:nvGrpSpPr>
          <p:cNvPr id="6" name="Group 5"/>
          <p:cNvGrpSpPr>
            <a:grpSpLocks/>
          </p:cNvGrpSpPr>
          <p:nvPr/>
        </p:nvGrpSpPr>
        <p:grpSpPr bwMode="auto">
          <a:xfrm>
            <a:off x="7204075" y="2074498"/>
            <a:ext cx="838200" cy="411162"/>
            <a:chOff x="7197010" y="1814513"/>
            <a:chExt cx="838314" cy="411162"/>
          </a:xfrm>
        </p:grpSpPr>
        <p:sp>
          <p:nvSpPr>
            <p:cNvPr id="64" name="Oval 63"/>
            <p:cNvSpPr>
              <a:spLocks noChangeArrowheads="1"/>
            </p:cNvSpPr>
            <p:nvPr/>
          </p:nvSpPr>
          <p:spPr bwMode="auto">
            <a:xfrm>
              <a:off x="7414528" y="1814513"/>
              <a:ext cx="411218" cy="411162"/>
            </a:xfrm>
            <a:prstGeom prst="ellipse">
              <a:avLst/>
            </a:prstGeom>
            <a:solidFill>
              <a:schemeClr val="bg1"/>
            </a:solidFill>
            <a:ln>
              <a:noFill/>
            </a:ln>
            <a:effectLst>
              <a:outerShdw blurRad="50800" dist="38100" dir="2700000" algn="tl" rotWithShape="0">
                <a:srgbClr val="000000">
                  <a:alpha val="39998"/>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defRPr/>
              </a:pPr>
              <a:endParaRPr lang="en-US" sz="1000" dirty="0">
                <a:latin typeface="+mn-lt"/>
                <a:ea typeface="+mn-ea"/>
                <a:cs typeface="+mn-cs"/>
              </a:endParaRPr>
            </a:p>
          </p:txBody>
        </p:sp>
        <p:sp>
          <p:nvSpPr>
            <p:cNvPr id="20526" name="TextBox 86"/>
            <p:cNvSpPr txBox="1">
              <a:spLocks noChangeArrowheads="1"/>
            </p:cNvSpPr>
            <p:nvPr/>
          </p:nvSpPr>
          <p:spPr bwMode="auto">
            <a:xfrm>
              <a:off x="7197010" y="1898643"/>
              <a:ext cx="838314" cy="2307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0850">
                <a:defRPr>
                  <a:solidFill>
                    <a:schemeClr val="tx1"/>
                  </a:solidFill>
                  <a:latin typeface="Arial" charset="0"/>
                  <a:ea typeface="MS PGothic" charset="0"/>
                  <a:cs typeface="MS PGothic" charset="0"/>
                </a:defRPr>
              </a:lvl1pPr>
              <a:lvl2pPr marL="742950" indent="-285750" defTabSz="450850">
                <a:defRPr>
                  <a:solidFill>
                    <a:schemeClr val="tx1"/>
                  </a:solidFill>
                  <a:latin typeface="Arial" charset="0"/>
                  <a:ea typeface="MS PGothic" charset="0"/>
                  <a:cs typeface="MS PGothic" charset="0"/>
                </a:defRPr>
              </a:lvl2pPr>
              <a:lvl3pPr marL="1143000" indent="-228600" defTabSz="450850">
                <a:defRPr>
                  <a:solidFill>
                    <a:schemeClr val="tx1"/>
                  </a:solidFill>
                  <a:latin typeface="Arial" charset="0"/>
                  <a:ea typeface="MS PGothic" charset="0"/>
                  <a:cs typeface="MS PGothic" charset="0"/>
                </a:defRPr>
              </a:lvl3pPr>
              <a:lvl4pPr marL="1600200" indent="-228600" defTabSz="450850">
                <a:defRPr>
                  <a:solidFill>
                    <a:schemeClr val="tx1"/>
                  </a:solidFill>
                  <a:latin typeface="Arial" charset="0"/>
                  <a:ea typeface="MS PGothic" charset="0"/>
                  <a:cs typeface="MS PGothic" charset="0"/>
                </a:defRPr>
              </a:lvl4pPr>
              <a:lvl5pPr marL="2057400" indent="-228600" defTabSz="450850">
                <a:defRPr>
                  <a:solidFill>
                    <a:schemeClr val="tx1"/>
                  </a:solidFill>
                  <a:latin typeface="Arial" charset="0"/>
                  <a:ea typeface="MS PGothic" charset="0"/>
                  <a:cs typeface="MS PGothic" charset="0"/>
                </a:defRPr>
              </a:lvl5pPr>
              <a:lvl6pPr marL="2514600" indent="-228600" defTabSz="45085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defTabSz="45085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defTabSz="45085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defTabSz="450850" eaLnBrk="0" fontAlgn="base" hangingPunct="0">
                <a:spcBef>
                  <a:spcPct val="0"/>
                </a:spcBef>
                <a:spcAft>
                  <a:spcPct val="0"/>
                </a:spcAft>
                <a:defRPr>
                  <a:solidFill>
                    <a:schemeClr val="tx1"/>
                  </a:solidFill>
                  <a:latin typeface="Arial" charset="0"/>
                  <a:ea typeface="MS PGothic" charset="0"/>
                  <a:cs typeface="MS PGothic" charset="0"/>
                </a:defRPr>
              </a:lvl9pPr>
            </a:lstStyle>
            <a:p>
              <a:pPr algn="ctr" eaLnBrk="1" hangingPunct="1"/>
              <a:r>
                <a:rPr lang="en-US" sz="900" b="1" dirty="0">
                  <a:latin typeface="Intel Clear" charset="0"/>
                </a:rPr>
                <a:t>2015</a:t>
              </a:r>
            </a:p>
          </p:txBody>
        </p:sp>
      </p:grpSp>
      <p:grpSp>
        <p:nvGrpSpPr>
          <p:cNvPr id="5" name="Group 4"/>
          <p:cNvGrpSpPr>
            <a:grpSpLocks/>
          </p:cNvGrpSpPr>
          <p:nvPr/>
        </p:nvGrpSpPr>
        <p:grpSpPr bwMode="auto">
          <a:xfrm>
            <a:off x="6675438" y="2674573"/>
            <a:ext cx="669925" cy="409575"/>
            <a:chOff x="6841366" y="2225675"/>
            <a:chExt cx="669940" cy="409575"/>
          </a:xfrm>
        </p:grpSpPr>
        <p:sp>
          <p:nvSpPr>
            <p:cNvPr id="66" name="Oval 65"/>
            <p:cNvSpPr>
              <a:spLocks noChangeArrowheads="1"/>
            </p:cNvSpPr>
            <p:nvPr/>
          </p:nvSpPr>
          <p:spPr bwMode="auto">
            <a:xfrm>
              <a:off x="6977894" y="2225675"/>
              <a:ext cx="411171" cy="409575"/>
            </a:xfrm>
            <a:prstGeom prst="ellipse">
              <a:avLst/>
            </a:prstGeom>
            <a:solidFill>
              <a:schemeClr val="bg1"/>
            </a:solidFill>
            <a:ln>
              <a:noFill/>
            </a:ln>
            <a:effectLst>
              <a:outerShdw blurRad="50800" dist="38100" dir="2700000" algn="tl" rotWithShape="0">
                <a:srgbClr val="000000">
                  <a:alpha val="39998"/>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defRPr/>
              </a:pPr>
              <a:endParaRPr lang="en-US" sz="1000" dirty="0">
                <a:latin typeface="+mn-lt"/>
                <a:ea typeface="+mn-ea"/>
                <a:cs typeface="+mn-cs"/>
              </a:endParaRPr>
            </a:p>
          </p:txBody>
        </p:sp>
        <p:sp>
          <p:nvSpPr>
            <p:cNvPr id="20524" name="TextBox 91"/>
            <p:cNvSpPr txBox="1">
              <a:spLocks noChangeArrowheads="1"/>
            </p:cNvSpPr>
            <p:nvPr/>
          </p:nvSpPr>
          <p:spPr bwMode="auto">
            <a:xfrm>
              <a:off x="6841366" y="2312677"/>
              <a:ext cx="669940" cy="2307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0850">
                <a:defRPr>
                  <a:solidFill>
                    <a:schemeClr val="tx1"/>
                  </a:solidFill>
                  <a:latin typeface="Arial" charset="0"/>
                  <a:ea typeface="MS PGothic" charset="0"/>
                  <a:cs typeface="MS PGothic" charset="0"/>
                </a:defRPr>
              </a:lvl1pPr>
              <a:lvl2pPr marL="742950" indent="-285750" defTabSz="450850">
                <a:defRPr>
                  <a:solidFill>
                    <a:schemeClr val="tx1"/>
                  </a:solidFill>
                  <a:latin typeface="Arial" charset="0"/>
                  <a:ea typeface="MS PGothic" charset="0"/>
                  <a:cs typeface="MS PGothic" charset="0"/>
                </a:defRPr>
              </a:lvl2pPr>
              <a:lvl3pPr marL="1143000" indent="-228600" defTabSz="450850">
                <a:defRPr>
                  <a:solidFill>
                    <a:schemeClr val="tx1"/>
                  </a:solidFill>
                  <a:latin typeface="Arial" charset="0"/>
                  <a:ea typeface="MS PGothic" charset="0"/>
                  <a:cs typeface="MS PGothic" charset="0"/>
                </a:defRPr>
              </a:lvl3pPr>
              <a:lvl4pPr marL="1600200" indent="-228600" defTabSz="450850">
                <a:defRPr>
                  <a:solidFill>
                    <a:schemeClr val="tx1"/>
                  </a:solidFill>
                  <a:latin typeface="Arial" charset="0"/>
                  <a:ea typeface="MS PGothic" charset="0"/>
                  <a:cs typeface="MS PGothic" charset="0"/>
                </a:defRPr>
              </a:lvl4pPr>
              <a:lvl5pPr marL="2057400" indent="-228600" defTabSz="450850">
                <a:defRPr>
                  <a:solidFill>
                    <a:schemeClr val="tx1"/>
                  </a:solidFill>
                  <a:latin typeface="Arial" charset="0"/>
                  <a:ea typeface="MS PGothic" charset="0"/>
                  <a:cs typeface="MS PGothic" charset="0"/>
                </a:defRPr>
              </a:lvl5pPr>
              <a:lvl6pPr marL="2514600" indent="-228600" defTabSz="45085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defTabSz="45085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defTabSz="45085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defTabSz="450850" eaLnBrk="0" fontAlgn="base" hangingPunct="0">
                <a:spcBef>
                  <a:spcPct val="0"/>
                </a:spcBef>
                <a:spcAft>
                  <a:spcPct val="0"/>
                </a:spcAft>
                <a:defRPr>
                  <a:solidFill>
                    <a:schemeClr val="tx1"/>
                  </a:solidFill>
                  <a:latin typeface="Arial" charset="0"/>
                  <a:ea typeface="MS PGothic" charset="0"/>
                  <a:cs typeface="MS PGothic" charset="0"/>
                </a:defRPr>
              </a:lvl9pPr>
            </a:lstStyle>
            <a:p>
              <a:pPr algn="ctr" eaLnBrk="1" hangingPunct="1"/>
              <a:r>
                <a:rPr lang="en-US" sz="900" b="1" dirty="0">
                  <a:latin typeface="Intel Clear" charset="0"/>
                </a:rPr>
                <a:t>2014</a:t>
              </a:r>
            </a:p>
          </p:txBody>
        </p:sp>
      </p:grpSp>
      <p:grpSp>
        <p:nvGrpSpPr>
          <p:cNvPr id="4" name="Group 3"/>
          <p:cNvGrpSpPr>
            <a:grpSpLocks/>
          </p:cNvGrpSpPr>
          <p:nvPr/>
        </p:nvGrpSpPr>
        <p:grpSpPr bwMode="auto">
          <a:xfrm>
            <a:off x="6119813" y="3271473"/>
            <a:ext cx="568325" cy="411162"/>
            <a:chOff x="6502652" y="2617788"/>
            <a:chExt cx="568482" cy="411162"/>
          </a:xfrm>
        </p:grpSpPr>
        <p:sp>
          <p:nvSpPr>
            <p:cNvPr id="68" name="Oval 67"/>
            <p:cNvSpPr>
              <a:spLocks noChangeArrowheads="1"/>
            </p:cNvSpPr>
            <p:nvPr/>
          </p:nvSpPr>
          <p:spPr bwMode="auto">
            <a:xfrm>
              <a:off x="6585225" y="2617788"/>
              <a:ext cx="411276" cy="411162"/>
            </a:xfrm>
            <a:prstGeom prst="ellipse">
              <a:avLst/>
            </a:prstGeom>
            <a:solidFill>
              <a:schemeClr val="bg1"/>
            </a:solidFill>
            <a:ln>
              <a:noFill/>
            </a:ln>
            <a:effectLst>
              <a:outerShdw blurRad="50800" dist="38100" dir="2700000" algn="tl" rotWithShape="0">
                <a:srgbClr val="000000">
                  <a:alpha val="39998"/>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defRPr/>
              </a:pPr>
              <a:endParaRPr lang="en-US" sz="1000" dirty="0">
                <a:latin typeface="+mn-lt"/>
                <a:ea typeface="+mn-ea"/>
                <a:cs typeface="+mn-cs"/>
              </a:endParaRPr>
            </a:p>
          </p:txBody>
        </p:sp>
        <p:sp>
          <p:nvSpPr>
            <p:cNvPr id="20522" name="TextBox 92"/>
            <p:cNvSpPr txBox="1">
              <a:spLocks noChangeArrowheads="1"/>
            </p:cNvSpPr>
            <p:nvPr/>
          </p:nvSpPr>
          <p:spPr bwMode="auto">
            <a:xfrm>
              <a:off x="6502652" y="2702785"/>
              <a:ext cx="568482" cy="2307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0850">
                <a:defRPr>
                  <a:solidFill>
                    <a:schemeClr val="tx1"/>
                  </a:solidFill>
                  <a:latin typeface="Arial" charset="0"/>
                  <a:ea typeface="MS PGothic" charset="0"/>
                  <a:cs typeface="MS PGothic" charset="0"/>
                </a:defRPr>
              </a:lvl1pPr>
              <a:lvl2pPr marL="742950" indent="-285750" defTabSz="450850">
                <a:defRPr>
                  <a:solidFill>
                    <a:schemeClr val="tx1"/>
                  </a:solidFill>
                  <a:latin typeface="Arial" charset="0"/>
                  <a:ea typeface="MS PGothic" charset="0"/>
                  <a:cs typeface="MS PGothic" charset="0"/>
                </a:defRPr>
              </a:lvl2pPr>
              <a:lvl3pPr marL="1143000" indent="-228600" defTabSz="450850">
                <a:defRPr>
                  <a:solidFill>
                    <a:schemeClr val="tx1"/>
                  </a:solidFill>
                  <a:latin typeface="Arial" charset="0"/>
                  <a:ea typeface="MS PGothic" charset="0"/>
                  <a:cs typeface="MS PGothic" charset="0"/>
                </a:defRPr>
              </a:lvl3pPr>
              <a:lvl4pPr marL="1600200" indent="-228600" defTabSz="450850">
                <a:defRPr>
                  <a:solidFill>
                    <a:schemeClr val="tx1"/>
                  </a:solidFill>
                  <a:latin typeface="Arial" charset="0"/>
                  <a:ea typeface="MS PGothic" charset="0"/>
                  <a:cs typeface="MS PGothic" charset="0"/>
                </a:defRPr>
              </a:lvl4pPr>
              <a:lvl5pPr marL="2057400" indent="-228600" defTabSz="450850">
                <a:defRPr>
                  <a:solidFill>
                    <a:schemeClr val="tx1"/>
                  </a:solidFill>
                  <a:latin typeface="Arial" charset="0"/>
                  <a:ea typeface="MS PGothic" charset="0"/>
                  <a:cs typeface="MS PGothic" charset="0"/>
                </a:defRPr>
              </a:lvl5pPr>
              <a:lvl6pPr marL="2514600" indent="-228600" defTabSz="45085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defTabSz="45085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defTabSz="45085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defTabSz="450850" eaLnBrk="0" fontAlgn="base" hangingPunct="0">
                <a:spcBef>
                  <a:spcPct val="0"/>
                </a:spcBef>
                <a:spcAft>
                  <a:spcPct val="0"/>
                </a:spcAft>
                <a:defRPr>
                  <a:solidFill>
                    <a:schemeClr val="tx1"/>
                  </a:solidFill>
                  <a:latin typeface="Arial" charset="0"/>
                  <a:ea typeface="MS PGothic" charset="0"/>
                  <a:cs typeface="MS PGothic" charset="0"/>
                </a:defRPr>
              </a:lvl9pPr>
            </a:lstStyle>
            <a:p>
              <a:pPr algn="ctr" eaLnBrk="1" hangingPunct="1"/>
              <a:r>
                <a:rPr lang="en-US" sz="900" b="1" dirty="0">
                  <a:latin typeface="Intel Clear" charset="0"/>
                </a:rPr>
                <a:t>2013</a:t>
              </a:r>
            </a:p>
          </p:txBody>
        </p:sp>
      </p:grpSp>
      <p:grpSp>
        <p:nvGrpSpPr>
          <p:cNvPr id="3" name="Group 2"/>
          <p:cNvGrpSpPr>
            <a:grpSpLocks/>
          </p:cNvGrpSpPr>
          <p:nvPr/>
        </p:nvGrpSpPr>
        <p:grpSpPr bwMode="auto">
          <a:xfrm>
            <a:off x="5475288" y="3871548"/>
            <a:ext cx="639762" cy="411162"/>
            <a:chOff x="6028452" y="3055938"/>
            <a:chExt cx="638656" cy="411162"/>
          </a:xfrm>
        </p:grpSpPr>
        <p:sp>
          <p:nvSpPr>
            <p:cNvPr id="69" name="Oval 68"/>
            <p:cNvSpPr>
              <a:spLocks noChangeArrowheads="1"/>
            </p:cNvSpPr>
            <p:nvPr/>
          </p:nvSpPr>
          <p:spPr bwMode="auto">
            <a:xfrm>
              <a:off x="6147308" y="3055938"/>
              <a:ext cx="410452" cy="411162"/>
            </a:xfrm>
            <a:prstGeom prst="ellipse">
              <a:avLst/>
            </a:prstGeom>
            <a:solidFill>
              <a:schemeClr val="bg1"/>
            </a:solidFill>
            <a:ln>
              <a:noFill/>
            </a:ln>
            <a:effectLst>
              <a:outerShdw blurRad="50800" dist="38100" dir="2700000" algn="tl" rotWithShape="0">
                <a:srgbClr val="000000">
                  <a:alpha val="39998"/>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defRPr/>
              </a:pPr>
              <a:endParaRPr lang="en-US" sz="1000" dirty="0">
                <a:latin typeface="+mn-lt"/>
                <a:ea typeface="+mn-ea"/>
                <a:cs typeface="+mn-cs"/>
              </a:endParaRPr>
            </a:p>
          </p:txBody>
        </p:sp>
        <p:sp>
          <p:nvSpPr>
            <p:cNvPr id="20520" name="TextBox 93"/>
            <p:cNvSpPr txBox="1">
              <a:spLocks noChangeArrowheads="1"/>
            </p:cNvSpPr>
            <p:nvPr/>
          </p:nvSpPr>
          <p:spPr bwMode="auto">
            <a:xfrm>
              <a:off x="6028452" y="3141795"/>
              <a:ext cx="638656" cy="2307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0850">
                <a:defRPr>
                  <a:solidFill>
                    <a:schemeClr val="tx1"/>
                  </a:solidFill>
                  <a:latin typeface="Arial" charset="0"/>
                  <a:ea typeface="MS PGothic" charset="0"/>
                  <a:cs typeface="MS PGothic" charset="0"/>
                </a:defRPr>
              </a:lvl1pPr>
              <a:lvl2pPr marL="742950" indent="-285750" defTabSz="450850">
                <a:defRPr>
                  <a:solidFill>
                    <a:schemeClr val="tx1"/>
                  </a:solidFill>
                  <a:latin typeface="Arial" charset="0"/>
                  <a:ea typeface="MS PGothic" charset="0"/>
                  <a:cs typeface="MS PGothic" charset="0"/>
                </a:defRPr>
              </a:lvl2pPr>
              <a:lvl3pPr marL="1143000" indent="-228600" defTabSz="450850">
                <a:defRPr>
                  <a:solidFill>
                    <a:schemeClr val="tx1"/>
                  </a:solidFill>
                  <a:latin typeface="Arial" charset="0"/>
                  <a:ea typeface="MS PGothic" charset="0"/>
                  <a:cs typeface="MS PGothic" charset="0"/>
                </a:defRPr>
              </a:lvl3pPr>
              <a:lvl4pPr marL="1600200" indent="-228600" defTabSz="450850">
                <a:defRPr>
                  <a:solidFill>
                    <a:schemeClr val="tx1"/>
                  </a:solidFill>
                  <a:latin typeface="Arial" charset="0"/>
                  <a:ea typeface="MS PGothic" charset="0"/>
                  <a:cs typeface="MS PGothic" charset="0"/>
                </a:defRPr>
              </a:lvl4pPr>
              <a:lvl5pPr marL="2057400" indent="-228600" defTabSz="450850">
                <a:defRPr>
                  <a:solidFill>
                    <a:schemeClr val="tx1"/>
                  </a:solidFill>
                  <a:latin typeface="Arial" charset="0"/>
                  <a:ea typeface="MS PGothic" charset="0"/>
                  <a:cs typeface="MS PGothic" charset="0"/>
                </a:defRPr>
              </a:lvl5pPr>
              <a:lvl6pPr marL="2514600" indent="-228600" defTabSz="45085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defTabSz="45085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defTabSz="45085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defTabSz="450850" eaLnBrk="0" fontAlgn="base" hangingPunct="0">
                <a:spcBef>
                  <a:spcPct val="0"/>
                </a:spcBef>
                <a:spcAft>
                  <a:spcPct val="0"/>
                </a:spcAft>
                <a:defRPr>
                  <a:solidFill>
                    <a:schemeClr val="tx1"/>
                  </a:solidFill>
                  <a:latin typeface="Arial" charset="0"/>
                  <a:ea typeface="MS PGothic" charset="0"/>
                  <a:cs typeface="MS PGothic" charset="0"/>
                </a:defRPr>
              </a:lvl9pPr>
            </a:lstStyle>
            <a:p>
              <a:pPr algn="ctr" eaLnBrk="1" hangingPunct="1"/>
              <a:r>
                <a:rPr lang="en-US" sz="900" b="1" dirty="0">
                  <a:latin typeface="Intel Clear" charset="0"/>
                </a:rPr>
                <a:t>2012</a:t>
              </a:r>
            </a:p>
          </p:txBody>
        </p:sp>
      </p:grpSp>
      <p:grpSp>
        <p:nvGrpSpPr>
          <p:cNvPr id="14" name="Group 13"/>
          <p:cNvGrpSpPr>
            <a:grpSpLocks/>
          </p:cNvGrpSpPr>
          <p:nvPr/>
        </p:nvGrpSpPr>
        <p:grpSpPr bwMode="auto">
          <a:xfrm>
            <a:off x="7339013" y="4458923"/>
            <a:ext cx="1836737" cy="469900"/>
            <a:chOff x="7223660" y="3938588"/>
            <a:chExt cx="1836268" cy="470250"/>
          </a:xfrm>
        </p:grpSpPr>
        <p:sp>
          <p:nvSpPr>
            <p:cNvPr id="99" name="Rectangle 98"/>
            <p:cNvSpPr/>
            <p:nvPr/>
          </p:nvSpPr>
          <p:spPr bwMode="auto">
            <a:xfrm>
              <a:off x="7226834" y="3938588"/>
              <a:ext cx="1483933" cy="171578"/>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75408" tIns="0" rIns="0" bIns="0" spcCol="1270"/>
            <a:lstStyle/>
            <a:p>
              <a:pPr defTabSz="711200" eaLnBrk="1" fontAlgn="auto" hangingPunct="1">
                <a:lnSpc>
                  <a:spcPct val="90000"/>
                </a:lnSpc>
                <a:spcBef>
                  <a:spcPts val="0"/>
                </a:spcBef>
                <a:spcAft>
                  <a:spcPct val="35000"/>
                </a:spcAft>
                <a:defRPr/>
              </a:pPr>
              <a:r>
                <a:rPr lang="en-US" sz="1000" b="1" dirty="0">
                  <a:solidFill>
                    <a:schemeClr val="tx1"/>
                  </a:solidFill>
                  <a:latin typeface="Intel Clear"/>
                  <a:cs typeface="Intel Clear"/>
                </a:rPr>
                <a:t>Sandy Bridge</a:t>
              </a:r>
            </a:p>
          </p:txBody>
        </p:sp>
        <p:sp>
          <p:nvSpPr>
            <p:cNvPr id="20518" name="TextBox 65"/>
            <p:cNvSpPr txBox="1">
              <a:spLocks noChangeArrowheads="1"/>
            </p:cNvSpPr>
            <p:nvPr/>
          </p:nvSpPr>
          <p:spPr bwMode="auto">
            <a:xfrm>
              <a:off x="7223660" y="4039569"/>
              <a:ext cx="1836268" cy="369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pPr eaLnBrk="1" hangingPunct="1"/>
              <a:r>
                <a:rPr lang="en-US" sz="900" dirty="0">
                  <a:latin typeface="Intel Clear Light" charset="0"/>
                </a:rPr>
                <a:t>Second Factor Authentication via One Time Password</a:t>
              </a:r>
            </a:p>
          </p:txBody>
        </p:sp>
      </p:grpSp>
      <p:grpSp>
        <p:nvGrpSpPr>
          <p:cNvPr id="80" name="Group 79"/>
          <p:cNvGrpSpPr>
            <a:grpSpLocks/>
          </p:cNvGrpSpPr>
          <p:nvPr/>
        </p:nvGrpSpPr>
        <p:grpSpPr bwMode="auto">
          <a:xfrm>
            <a:off x="493713" y="4095400"/>
            <a:ext cx="3859213" cy="796928"/>
            <a:chOff x="357189" y="4851400"/>
            <a:chExt cx="3859211" cy="1060196"/>
          </a:xfrm>
        </p:grpSpPr>
        <p:sp>
          <p:nvSpPr>
            <p:cNvPr id="20515" name="Picture 5" descr="180321084.jpg"/>
            <p:cNvSpPr>
              <a:spLocks noChangeAspect="1"/>
            </p:cNvSpPr>
            <p:nvPr/>
          </p:nvSpPr>
          <p:spPr bwMode="auto">
            <a:xfrm flipH="1">
              <a:off x="2895331" y="4851400"/>
              <a:ext cx="1321069" cy="87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a:p>
          </p:txBody>
        </p:sp>
        <p:sp>
          <p:nvSpPr>
            <p:cNvPr id="20516" name="TextBox 2"/>
            <p:cNvSpPr txBox="1">
              <a:spLocks noChangeArrowheads="1"/>
            </p:cNvSpPr>
            <p:nvPr/>
          </p:nvSpPr>
          <p:spPr bwMode="auto">
            <a:xfrm>
              <a:off x="357189" y="4929083"/>
              <a:ext cx="3540123" cy="982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r>
                <a:rPr lang="en-US" sz="1100" b="1" dirty="0">
                  <a:latin typeface="Intel Clear" charset="0"/>
                </a:rPr>
                <a:t>Intel® SSD Pro Series Intel® Digital Fence and Remote Secure Erase**</a:t>
              </a:r>
            </a:p>
            <a:p>
              <a:r>
                <a:rPr lang="en-US" sz="1000" dirty="0">
                  <a:latin typeface="Intel Clear" charset="0"/>
                </a:rPr>
                <a:t>Location-aware data access protection for SSDs </a:t>
              </a:r>
            </a:p>
            <a:p>
              <a:r>
                <a:rPr lang="en-US" sz="1000" dirty="0">
                  <a:latin typeface="Intel Clear" charset="0"/>
                </a:rPr>
                <a:t>Capability to remotely and securely erase SSD contents</a:t>
              </a:r>
            </a:p>
          </p:txBody>
        </p:sp>
      </p:grpSp>
      <p:cxnSp>
        <p:nvCxnSpPr>
          <p:cNvPr id="87" name="Straight Connector 86"/>
          <p:cNvCxnSpPr/>
          <p:nvPr/>
        </p:nvCxnSpPr>
        <p:spPr>
          <a:xfrm>
            <a:off x="609600" y="4089035"/>
            <a:ext cx="4267200" cy="0"/>
          </a:xfrm>
          <a:prstGeom prst="line">
            <a:avLst/>
          </a:prstGeom>
          <a:ln w="12700" cmpd="sng">
            <a:solidFill>
              <a:srgbClr val="7F7F7F"/>
            </a:solidFill>
            <a:prstDash val="dot"/>
          </a:ln>
          <a:effectLst/>
        </p:spPr>
        <p:style>
          <a:lnRef idx="2">
            <a:schemeClr val="accent1"/>
          </a:lnRef>
          <a:fillRef idx="0">
            <a:schemeClr val="accent1"/>
          </a:fillRef>
          <a:effectRef idx="1">
            <a:schemeClr val="accent1"/>
          </a:effectRef>
          <a:fontRef idx="minor">
            <a:schemeClr val="tx1"/>
          </a:fontRef>
        </p:style>
      </p:cxnSp>
      <p:sp>
        <p:nvSpPr>
          <p:cNvPr id="20514" name="Rectangle 74"/>
          <p:cNvSpPr>
            <a:spLocks noChangeArrowheads="1"/>
          </p:cNvSpPr>
          <p:nvPr/>
        </p:nvSpPr>
        <p:spPr bwMode="auto">
          <a:xfrm>
            <a:off x="482600" y="963248"/>
            <a:ext cx="4617418"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300" b="1" dirty="0">
                <a:latin typeface="Intel Clear" charset="0"/>
              </a:rPr>
              <a:t>New Hardware-Enhanced Intel® Security Technologies </a:t>
            </a:r>
          </a:p>
        </p:txBody>
      </p:sp>
      <p:grpSp>
        <p:nvGrpSpPr>
          <p:cNvPr id="13" name="Group 12"/>
          <p:cNvGrpSpPr/>
          <p:nvPr/>
        </p:nvGrpSpPr>
        <p:grpSpPr>
          <a:xfrm>
            <a:off x="3065463" y="1850670"/>
            <a:ext cx="842715" cy="711202"/>
            <a:chOff x="2887663" y="1625610"/>
            <a:chExt cx="842715" cy="711202"/>
          </a:xfrm>
        </p:grpSpPr>
        <p:grpSp>
          <p:nvGrpSpPr>
            <p:cNvPr id="74" name="Group 73"/>
            <p:cNvGrpSpPr/>
            <p:nvPr/>
          </p:nvGrpSpPr>
          <p:grpSpPr>
            <a:xfrm>
              <a:off x="2887663" y="1625610"/>
              <a:ext cx="842715" cy="711202"/>
              <a:chOff x="3937000" y="3225804"/>
              <a:chExt cx="1261534" cy="905933"/>
            </a:xfrm>
          </p:grpSpPr>
          <p:sp>
            <p:nvSpPr>
              <p:cNvPr id="77" name="Rectangle 76"/>
              <p:cNvSpPr/>
              <p:nvPr/>
            </p:nvSpPr>
            <p:spPr>
              <a:xfrm>
                <a:off x="4096909" y="3225804"/>
                <a:ext cx="941709" cy="90593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solidFill>
                    <a:schemeClr val="tx1"/>
                  </a:solidFill>
                  <a:latin typeface="Intel Clear"/>
                  <a:cs typeface="Intel Clear"/>
                </a:endParaRPr>
              </a:p>
            </p:txBody>
          </p:sp>
          <p:sp>
            <p:nvSpPr>
              <p:cNvPr id="81" name="Rectangle 80"/>
              <p:cNvSpPr/>
              <p:nvPr/>
            </p:nvSpPr>
            <p:spPr>
              <a:xfrm>
                <a:off x="3937000" y="3846138"/>
                <a:ext cx="1261534" cy="258752"/>
              </a:xfrm>
              <a:prstGeom prst="rect">
                <a:avLst/>
              </a:prstGeom>
            </p:spPr>
            <p:txBody>
              <a:bodyPr wrap="square">
                <a:spAutoFit/>
              </a:bodyPr>
              <a:lstStyle/>
              <a:p>
                <a:pPr algn="ctr">
                  <a:lnSpc>
                    <a:spcPct val="80000"/>
                  </a:lnSpc>
                </a:pPr>
                <a:r>
                  <a:rPr lang="en-US" sz="900" dirty="0">
                    <a:latin typeface="Intel Clear"/>
                    <a:cs typeface="Intel Clear"/>
                  </a:rPr>
                  <a:t>Biometrics</a:t>
                </a:r>
              </a:p>
            </p:txBody>
          </p:sp>
        </p:grpSp>
        <p:pic>
          <p:nvPicPr>
            <p:cNvPr id="75" name="Picture 74" descr="icon-fingerprint.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228902" y="1762093"/>
              <a:ext cx="172105" cy="237385"/>
            </a:xfrm>
            <a:prstGeom prst="rect">
              <a:avLst/>
            </a:prstGeom>
            <a:noFill/>
            <a:ln>
              <a:noFill/>
            </a:ln>
          </p:spPr>
        </p:pic>
        <p:sp>
          <p:nvSpPr>
            <p:cNvPr id="76" name="Rounded Rectangle 75"/>
            <p:cNvSpPr/>
            <p:nvPr/>
          </p:nvSpPr>
          <p:spPr>
            <a:xfrm>
              <a:off x="3174629" y="1726486"/>
              <a:ext cx="273949" cy="314535"/>
            </a:xfrm>
            <a:prstGeom prst="roundRect">
              <a:avLst/>
            </a:prstGeom>
            <a:noFill/>
            <a:ln w="19050" cmpd="sng">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grpSp>
      <p:grpSp>
        <p:nvGrpSpPr>
          <p:cNvPr id="12" name="Group 11"/>
          <p:cNvGrpSpPr/>
          <p:nvPr/>
        </p:nvGrpSpPr>
        <p:grpSpPr>
          <a:xfrm>
            <a:off x="2360618" y="1851908"/>
            <a:ext cx="842716" cy="744828"/>
            <a:chOff x="2182818" y="1626848"/>
            <a:chExt cx="842716" cy="744828"/>
          </a:xfrm>
        </p:grpSpPr>
        <p:grpSp>
          <p:nvGrpSpPr>
            <p:cNvPr id="86" name="Group 85"/>
            <p:cNvGrpSpPr/>
            <p:nvPr/>
          </p:nvGrpSpPr>
          <p:grpSpPr>
            <a:xfrm>
              <a:off x="2182818" y="1626848"/>
              <a:ext cx="842716" cy="744828"/>
              <a:chOff x="2752553" y="3225804"/>
              <a:chExt cx="1261534" cy="948765"/>
            </a:xfrm>
          </p:grpSpPr>
          <p:sp>
            <p:nvSpPr>
              <p:cNvPr id="89" name="Rectangle 88"/>
              <p:cNvSpPr/>
              <p:nvPr/>
            </p:nvSpPr>
            <p:spPr>
              <a:xfrm>
                <a:off x="2800253" y="3225804"/>
                <a:ext cx="986131" cy="90593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solidFill>
                    <a:schemeClr val="tx1"/>
                  </a:solidFill>
                  <a:latin typeface="Intel Clear"/>
                  <a:cs typeface="Intel Clear"/>
                </a:endParaRPr>
              </a:p>
            </p:txBody>
          </p:sp>
          <p:sp>
            <p:nvSpPr>
              <p:cNvPr id="90" name="Rectangle 89"/>
              <p:cNvSpPr/>
              <p:nvPr/>
            </p:nvSpPr>
            <p:spPr>
              <a:xfrm>
                <a:off x="2752553" y="3768800"/>
                <a:ext cx="1261534" cy="405769"/>
              </a:xfrm>
              <a:prstGeom prst="rect">
                <a:avLst/>
              </a:prstGeom>
            </p:spPr>
            <p:txBody>
              <a:bodyPr wrap="square">
                <a:spAutoFit/>
              </a:bodyPr>
              <a:lstStyle/>
              <a:p>
                <a:pPr>
                  <a:lnSpc>
                    <a:spcPct val="80000"/>
                  </a:lnSpc>
                </a:pPr>
                <a:r>
                  <a:rPr lang="en-US" sz="900" dirty="0">
                    <a:latin typeface="Intel Clear"/>
                    <a:cs typeface="Intel Clear"/>
                  </a:rPr>
                  <a:t>Logical </a:t>
                </a:r>
                <a:br>
                  <a:rPr lang="en-US" sz="900" dirty="0">
                    <a:latin typeface="Intel Clear"/>
                    <a:cs typeface="Intel Clear"/>
                  </a:rPr>
                </a:br>
                <a:r>
                  <a:rPr lang="en-US" sz="900" dirty="0">
                    <a:latin typeface="Intel Clear"/>
                    <a:cs typeface="Intel Clear"/>
                  </a:rPr>
                  <a:t>Location**</a:t>
                </a:r>
              </a:p>
            </p:txBody>
          </p:sp>
        </p:grpSp>
        <p:pic>
          <p:nvPicPr>
            <p:cNvPr id="88" name="Picture 87" descr="icon-location.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322994" y="1703987"/>
              <a:ext cx="402984" cy="317502"/>
            </a:xfrm>
            <a:prstGeom prst="rect">
              <a:avLst/>
            </a:prstGeom>
          </p:spPr>
        </p:pic>
      </p:grpSp>
      <p:grpSp>
        <p:nvGrpSpPr>
          <p:cNvPr id="11" name="Group 10"/>
          <p:cNvGrpSpPr/>
          <p:nvPr/>
        </p:nvGrpSpPr>
        <p:grpSpPr>
          <a:xfrm>
            <a:off x="1458917" y="1850660"/>
            <a:ext cx="842715" cy="711200"/>
            <a:chOff x="1281117" y="1625600"/>
            <a:chExt cx="842715" cy="711200"/>
          </a:xfrm>
        </p:grpSpPr>
        <p:grpSp>
          <p:nvGrpSpPr>
            <p:cNvPr id="92" name="Group 91"/>
            <p:cNvGrpSpPr/>
            <p:nvPr/>
          </p:nvGrpSpPr>
          <p:grpSpPr>
            <a:xfrm>
              <a:off x="1281117" y="1625600"/>
              <a:ext cx="842715" cy="711200"/>
              <a:chOff x="1456266" y="3225804"/>
              <a:chExt cx="1261534" cy="905933"/>
            </a:xfrm>
          </p:grpSpPr>
          <p:sp>
            <p:nvSpPr>
              <p:cNvPr id="95" name="Rectangle 94"/>
              <p:cNvSpPr/>
              <p:nvPr/>
            </p:nvSpPr>
            <p:spPr>
              <a:xfrm>
                <a:off x="1518444" y="3225804"/>
                <a:ext cx="1137160" cy="90593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latin typeface="Intel Clear Light"/>
                  <a:cs typeface="Intel Clear Light"/>
                </a:endParaRPr>
              </a:p>
            </p:txBody>
          </p:sp>
          <p:sp>
            <p:nvSpPr>
              <p:cNvPr id="96" name="Rectangle 95"/>
              <p:cNvSpPr/>
              <p:nvPr/>
            </p:nvSpPr>
            <p:spPr>
              <a:xfrm>
                <a:off x="1456266" y="3849308"/>
                <a:ext cx="1261534" cy="258753"/>
              </a:xfrm>
              <a:prstGeom prst="rect">
                <a:avLst/>
              </a:prstGeom>
            </p:spPr>
            <p:txBody>
              <a:bodyPr wrap="square">
                <a:spAutoFit/>
              </a:bodyPr>
              <a:lstStyle/>
              <a:p>
                <a:pPr algn="ctr">
                  <a:lnSpc>
                    <a:spcPct val="80000"/>
                  </a:lnSpc>
                </a:pPr>
                <a:r>
                  <a:rPr lang="en-US" sz="900" dirty="0">
                    <a:latin typeface="Intel Clear"/>
                    <a:cs typeface="Intel Clear"/>
                  </a:rPr>
                  <a:t>Proximity</a:t>
                </a:r>
                <a:endParaRPr lang="en-US" sz="900" dirty="0">
                  <a:latin typeface="Intel Clear Light"/>
                  <a:cs typeface="Intel Clear Light"/>
                </a:endParaRPr>
              </a:p>
            </p:txBody>
          </p:sp>
        </p:grpSp>
        <p:pic>
          <p:nvPicPr>
            <p:cNvPr id="93" name="Picture 92"/>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494763" y="1778616"/>
              <a:ext cx="172104" cy="229166"/>
            </a:xfrm>
            <a:prstGeom prst="rect">
              <a:avLst/>
            </a:prstGeom>
          </p:spPr>
        </p:pic>
        <p:pic>
          <p:nvPicPr>
            <p:cNvPr id="94" name="Picture 93" descr="icon-phone.png"/>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723245" y="1752717"/>
              <a:ext cx="173919" cy="278928"/>
            </a:xfrm>
            <a:prstGeom prst="rect">
              <a:avLst/>
            </a:prstGeom>
          </p:spPr>
        </p:pic>
      </p:grpSp>
      <p:grpSp>
        <p:nvGrpSpPr>
          <p:cNvPr id="10" name="Group 9"/>
          <p:cNvGrpSpPr/>
          <p:nvPr/>
        </p:nvGrpSpPr>
        <p:grpSpPr>
          <a:xfrm>
            <a:off x="557213" y="1850657"/>
            <a:ext cx="842715" cy="711199"/>
            <a:chOff x="379413" y="1625597"/>
            <a:chExt cx="842715" cy="711199"/>
          </a:xfrm>
        </p:grpSpPr>
        <p:sp>
          <p:nvSpPr>
            <p:cNvPr id="119" name="Rectangle 118"/>
            <p:cNvSpPr/>
            <p:nvPr/>
          </p:nvSpPr>
          <p:spPr>
            <a:xfrm>
              <a:off x="415018" y="1625597"/>
              <a:ext cx="771501" cy="711199"/>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latin typeface="Intel Clear Light"/>
                <a:cs typeface="Intel Clear Light"/>
              </a:endParaRPr>
            </a:p>
          </p:txBody>
        </p:sp>
        <p:sp>
          <p:nvSpPr>
            <p:cNvPr id="120" name="Rectangle 119"/>
            <p:cNvSpPr/>
            <p:nvPr/>
          </p:nvSpPr>
          <p:spPr>
            <a:xfrm>
              <a:off x="379413" y="2122016"/>
              <a:ext cx="842715" cy="203133"/>
            </a:xfrm>
            <a:prstGeom prst="rect">
              <a:avLst/>
            </a:prstGeom>
          </p:spPr>
          <p:txBody>
            <a:bodyPr wrap="square">
              <a:spAutoFit/>
            </a:bodyPr>
            <a:lstStyle/>
            <a:p>
              <a:pPr algn="ctr">
                <a:lnSpc>
                  <a:spcPct val="80000"/>
                </a:lnSpc>
              </a:pPr>
              <a:r>
                <a:rPr lang="en-US" sz="900" dirty="0">
                  <a:latin typeface="Intel Clear"/>
                  <a:cs typeface="Intel Clear"/>
                </a:rPr>
                <a:t>PIN</a:t>
              </a:r>
              <a:endParaRPr lang="en-US" sz="900" dirty="0">
                <a:latin typeface="Intel Clear Light"/>
                <a:cs typeface="Intel Clear Light"/>
              </a:endParaRPr>
            </a:p>
          </p:txBody>
        </p:sp>
        <p:grpSp>
          <p:nvGrpSpPr>
            <p:cNvPr id="103" name="Group 102"/>
            <p:cNvGrpSpPr/>
            <p:nvPr/>
          </p:nvGrpSpPr>
          <p:grpSpPr>
            <a:xfrm>
              <a:off x="648580" y="1722629"/>
              <a:ext cx="315716" cy="339756"/>
              <a:chOff x="646473" y="3312585"/>
              <a:chExt cx="450418" cy="497415"/>
            </a:xfrm>
          </p:grpSpPr>
          <p:sp>
            <p:nvSpPr>
              <p:cNvPr id="105" name="Rounded Rectangle 104"/>
              <p:cNvSpPr/>
              <p:nvPr/>
            </p:nvSpPr>
            <p:spPr>
              <a:xfrm>
                <a:off x="811573" y="3447035"/>
                <a:ext cx="120218" cy="93939"/>
              </a:xfrm>
              <a:prstGeom prst="roundRect">
                <a:avLst/>
              </a:prstGeom>
              <a:noFill/>
              <a:ln w="12700" cmpd="sng">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108" name="Rounded Rectangle 107"/>
              <p:cNvSpPr/>
              <p:nvPr/>
            </p:nvSpPr>
            <p:spPr>
              <a:xfrm>
                <a:off x="976673" y="3447035"/>
                <a:ext cx="120218" cy="93939"/>
              </a:xfrm>
              <a:prstGeom prst="roundRect">
                <a:avLst/>
              </a:prstGeom>
              <a:noFill/>
              <a:ln w="12700" cmpd="sng">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111" name="Rounded Rectangle 110"/>
              <p:cNvSpPr/>
              <p:nvPr/>
            </p:nvSpPr>
            <p:spPr>
              <a:xfrm>
                <a:off x="646473" y="3447035"/>
                <a:ext cx="120218" cy="93939"/>
              </a:xfrm>
              <a:prstGeom prst="roundRect">
                <a:avLst/>
              </a:prstGeom>
              <a:noFill/>
              <a:ln w="12700" cmpd="sng">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112" name="Rounded Rectangle 111"/>
              <p:cNvSpPr/>
              <p:nvPr/>
            </p:nvSpPr>
            <p:spPr>
              <a:xfrm>
                <a:off x="811573" y="3716061"/>
                <a:ext cx="120218" cy="93939"/>
              </a:xfrm>
              <a:prstGeom prst="roundRect">
                <a:avLst/>
              </a:prstGeom>
              <a:noFill/>
              <a:ln w="12700" cmpd="sng">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113" name="Rounded Rectangle 112"/>
              <p:cNvSpPr/>
              <p:nvPr/>
            </p:nvSpPr>
            <p:spPr>
              <a:xfrm>
                <a:off x="976673" y="3582711"/>
                <a:ext cx="120218" cy="93939"/>
              </a:xfrm>
              <a:prstGeom prst="roundRect">
                <a:avLst/>
              </a:prstGeom>
              <a:noFill/>
              <a:ln w="12700" cmpd="sng">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114" name="Rounded Rectangle 113"/>
              <p:cNvSpPr/>
              <p:nvPr/>
            </p:nvSpPr>
            <p:spPr>
              <a:xfrm>
                <a:off x="646473" y="3582711"/>
                <a:ext cx="120218" cy="93939"/>
              </a:xfrm>
              <a:prstGeom prst="roundRect">
                <a:avLst/>
              </a:prstGeom>
              <a:noFill/>
              <a:ln w="12700" cmpd="sng">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115" name="Rounded Rectangle 114"/>
              <p:cNvSpPr/>
              <p:nvPr/>
            </p:nvSpPr>
            <p:spPr>
              <a:xfrm>
                <a:off x="811573" y="3312585"/>
                <a:ext cx="120218" cy="93939"/>
              </a:xfrm>
              <a:prstGeom prst="roundRect">
                <a:avLst/>
              </a:prstGeom>
              <a:noFill/>
              <a:ln w="12700" cmpd="sng">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116" name="Rounded Rectangle 115"/>
              <p:cNvSpPr/>
              <p:nvPr/>
            </p:nvSpPr>
            <p:spPr>
              <a:xfrm>
                <a:off x="976673" y="3312585"/>
                <a:ext cx="120218" cy="93939"/>
              </a:xfrm>
              <a:prstGeom prst="roundRect">
                <a:avLst/>
              </a:prstGeom>
              <a:noFill/>
              <a:ln w="12700" cmpd="sng">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117" name="Rounded Rectangle 116"/>
              <p:cNvSpPr/>
              <p:nvPr/>
            </p:nvSpPr>
            <p:spPr>
              <a:xfrm>
                <a:off x="646473" y="3312585"/>
                <a:ext cx="120218" cy="93939"/>
              </a:xfrm>
              <a:prstGeom prst="roundRect">
                <a:avLst/>
              </a:prstGeom>
              <a:noFill/>
              <a:ln w="12700" cmpd="sng">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118" name="Rounded Rectangle 117"/>
              <p:cNvSpPr/>
              <p:nvPr/>
            </p:nvSpPr>
            <p:spPr>
              <a:xfrm>
                <a:off x="811573" y="3582711"/>
                <a:ext cx="120218" cy="93939"/>
              </a:xfrm>
              <a:prstGeom prst="roundRect">
                <a:avLst/>
              </a:prstGeom>
              <a:noFill/>
              <a:ln w="12700" cmpd="sng">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grpSp>
      </p:grpSp>
      <p:grpSp>
        <p:nvGrpSpPr>
          <p:cNvPr id="91" name="Group 90"/>
          <p:cNvGrpSpPr>
            <a:grpSpLocks/>
          </p:cNvGrpSpPr>
          <p:nvPr/>
        </p:nvGrpSpPr>
        <p:grpSpPr bwMode="auto">
          <a:xfrm>
            <a:off x="4160239" y="3002610"/>
            <a:ext cx="825500" cy="257175"/>
            <a:chOff x="6272213" y="1033463"/>
            <a:chExt cx="825500" cy="257175"/>
          </a:xfrm>
        </p:grpSpPr>
        <p:sp>
          <p:nvSpPr>
            <p:cNvPr id="97" name="Pentagon 96"/>
            <p:cNvSpPr/>
            <p:nvPr/>
          </p:nvSpPr>
          <p:spPr bwMode="auto">
            <a:xfrm rot="10800000">
              <a:off x="6272213" y="1033463"/>
              <a:ext cx="774700" cy="257175"/>
            </a:xfrm>
            <a:prstGeom prst="homePlate">
              <a:avLst/>
            </a:prstGeom>
            <a:solidFill>
              <a:srgbClr val="A6CE39"/>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tx1"/>
                </a:solidFill>
              </a:endParaRPr>
            </a:p>
          </p:txBody>
        </p:sp>
        <p:sp>
          <p:nvSpPr>
            <p:cNvPr id="98" name="Rectangle 97"/>
            <p:cNvSpPr/>
            <p:nvPr/>
          </p:nvSpPr>
          <p:spPr bwMode="auto">
            <a:xfrm>
              <a:off x="6335713" y="1033463"/>
              <a:ext cx="762000" cy="24765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en-US" sz="1000" b="1" dirty="0">
                  <a:solidFill>
                    <a:schemeClr val="tx1"/>
                  </a:solidFill>
                </a:rPr>
                <a:t>NEW</a:t>
              </a:r>
            </a:p>
          </p:txBody>
        </p:sp>
      </p:grpSp>
      <p:grpSp>
        <p:nvGrpSpPr>
          <p:cNvPr id="100" name="Group 99"/>
          <p:cNvGrpSpPr>
            <a:grpSpLocks/>
          </p:cNvGrpSpPr>
          <p:nvPr/>
        </p:nvGrpSpPr>
        <p:grpSpPr bwMode="auto">
          <a:xfrm>
            <a:off x="4160239" y="4172573"/>
            <a:ext cx="825500" cy="257175"/>
            <a:chOff x="6272213" y="2206104"/>
            <a:chExt cx="825500" cy="257175"/>
          </a:xfrm>
        </p:grpSpPr>
        <p:sp>
          <p:nvSpPr>
            <p:cNvPr id="102" name="Pentagon 101"/>
            <p:cNvSpPr/>
            <p:nvPr/>
          </p:nvSpPr>
          <p:spPr bwMode="auto">
            <a:xfrm rot="10800000">
              <a:off x="6272213" y="2206104"/>
              <a:ext cx="774700" cy="257175"/>
            </a:xfrm>
            <a:prstGeom prst="homePlate">
              <a:avLst/>
            </a:prstGeom>
            <a:solidFill>
              <a:srgbClr val="A6CE39"/>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tx1"/>
                </a:solidFill>
              </a:endParaRPr>
            </a:p>
          </p:txBody>
        </p:sp>
        <p:sp>
          <p:nvSpPr>
            <p:cNvPr id="106" name="Rectangle 105"/>
            <p:cNvSpPr/>
            <p:nvPr/>
          </p:nvSpPr>
          <p:spPr bwMode="auto">
            <a:xfrm>
              <a:off x="6335713" y="2206104"/>
              <a:ext cx="762000" cy="24765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en-US" sz="1000" b="1" dirty="0">
                  <a:solidFill>
                    <a:schemeClr val="tx1"/>
                  </a:solidFill>
                </a:rPr>
                <a:t>NEW</a:t>
              </a:r>
            </a:p>
          </p:txBody>
        </p:sp>
      </p:grpSp>
      <p:grpSp>
        <p:nvGrpSpPr>
          <p:cNvPr id="110" name="Group 109"/>
          <p:cNvGrpSpPr>
            <a:grpSpLocks/>
          </p:cNvGrpSpPr>
          <p:nvPr/>
        </p:nvGrpSpPr>
        <p:grpSpPr bwMode="auto">
          <a:xfrm>
            <a:off x="4160239" y="3609726"/>
            <a:ext cx="825500" cy="257175"/>
            <a:chOff x="6272213" y="1033463"/>
            <a:chExt cx="825500" cy="257175"/>
          </a:xfrm>
        </p:grpSpPr>
        <p:sp>
          <p:nvSpPr>
            <p:cNvPr id="122" name="Pentagon 121"/>
            <p:cNvSpPr/>
            <p:nvPr/>
          </p:nvSpPr>
          <p:spPr bwMode="auto">
            <a:xfrm rot="10800000">
              <a:off x="6272213" y="1033463"/>
              <a:ext cx="774700" cy="257175"/>
            </a:xfrm>
            <a:prstGeom prst="homePlate">
              <a:avLst/>
            </a:prstGeom>
            <a:solidFill>
              <a:srgbClr val="A6CE39"/>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tx1"/>
                </a:solidFill>
              </a:endParaRPr>
            </a:p>
          </p:txBody>
        </p:sp>
        <p:sp>
          <p:nvSpPr>
            <p:cNvPr id="123" name="Rectangle 122"/>
            <p:cNvSpPr/>
            <p:nvPr/>
          </p:nvSpPr>
          <p:spPr bwMode="auto">
            <a:xfrm>
              <a:off x="6335713" y="1033463"/>
              <a:ext cx="762000" cy="24765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en-US" sz="1000" b="1" dirty="0">
                  <a:solidFill>
                    <a:schemeClr val="tx1"/>
                  </a:solidFill>
                </a:rPr>
                <a:t>NEW</a:t>
              </a:r>
            </a:p>
          </p:txBody>
        </p:sp>
      </p:grpSp>
      <p:sp>
        <p:nvSpPr>
          <p:cNvPr id="126" name="Rectangle 125"/>
          <p:cNvSpPr/>
          <p:nvPr/>
        </p:nvSpPr>
        <p:spPr bwMode="auto">
          <a:xfrm>
            <a:off x="4123531" y="2358773"/>
            <a:ext cx="762000" cy="24765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en-US" sz="1000" b="1" dirty="0">
                <a:solidFill>
                  <a:schemeClr val="tx1"/>
                </a:solidFill>
              </a:rPr>
              <a:t>NEW</a:t>
            </a:r>
          </a:p>
        </p:txBody>
      </p:sp>
      <p:sp>
        <p:nvSpPr>
          <p:cNvPr id="125" name="Text Placeholder 10"/>
          <p:cNvSpPr txBox="1">
            <a:spLocks/>
          </p:cNvSpPr>
          <p:nvPr/>
        </p:nvSpPr>
        <p:spPr>
          <a:xfrm>
            <a:off x="638968" y="139288"/>
            <a:ext cx="7731125" cy="720725"/>
          </a:xfrm>
          <a:prstGeom prst="rect">
            <a:avLst/>
          </a:prstGeom>
        </p:spPr>
        <p:txBody>
          <a:bodyPr vert="horz" lIns="0" tIns="0" rIns="0" bIns="0" rtlCol="0">
            <a:normAutofit/>
          </a:bodyPr>
          <a:lstStyle>
            <a:lvl1pPr marL="342900" indent="-342900" algn="l" defTabSz="457200" rtl="0" eaLnBrk="0" fontAlgn="base" hangingPunct="0">
              <a:lnSpc>
                <a:spcPts val="2475"/>
              </a:lnSpc>
              <a:spcBef>
                <a:spcPct val="20000"/>
              </a:spcBef>
              <a:spcAft>
                <a:spcPct val="0"/>
              </a:spcAft>
              <a:buFont typeface="Arial" pitchFamily="34" charset="0"/>
              <a:buChar char="•"/>
              <a:defRPr sz="2400" kern="1200" spc="-30">
                <a:solidFill>
                  <a:srgbClr val="0071C5"/>
                </a:solidFill>
                <a:latin typeface="+mn-lt"/>
                <a:ea typeface="MS PGothic" pitchFamily="34" charset="-128"/>
                <a:cs typeface="ＭＳ Ｐゴシック" charset="0"/>
              </a:defRPr>
            </a:lvl1pPr>
            <a:lvl2pPr marL="742950" indent="-285750" algn="l" defTabSz="457200" rtl="0" eaLnBrk="0" fontAlgn="base" hangingPunct="0">
              <a:lnSpc>
                <a:spcPts val="2475"/>
              </a:lnSpc>
              <a:spcBef>
                <a:spcPct val="20000"/>
              </a:spcBef>
              <a:spcAft>
                <a:spcPct val="0"/>
              </a:spcAft>
              <a:buFont typeface="Arial" pitchFamily="34" charset="0"/>
              <a:buChar char="–"/>
              <a:defRPr sz="1800" kern="1200" spc="-30">
                <a:solidFill>
                  <a:srgbClr val="404040"/>
                </a:solidFill>
                <a:latin typeface="+mn-lt"/>
                <a:ea typeface="MS PGothic" pitchFamily="34" charset="-128"/>
                <a:cs typeface="+mn-cs"/>
              </a:defRPr>
            </a:lvl2pPr>
            <a:lvl3pPr marL="1143000" indent="-228600" algn="l" defTabSz="457200" rtl="0" eaLnBrk="0" fontAlgn="base" hangingPunct="0">
              <a:lnSpc>
                <a:spcPts val="2475"/>
              </a:lnSpc>
              <a:spcBef>
                <a:spcPct val="20000"/>
              </a:spcBef>
              <a:spcAft>
                <a:spcPct val="0"/>
              </a:spcAft>
              <a:buFont typeface="Arial" pitchFamily="34" charset="0"/>
              <a:buChar char="•"/>
              <a:defRPr sz="1800" kern="1200" spc="-30">
                <a:solidFill>
                  <a:srgbClr val="404040"/>
                </a:solidFill>
                <a:latin typeface="+mn-lt"/>
                <a:ea typeface="MS PGothic" pitchFamily="34" charset="-128"/>
                <a:cs typeface="+mn-cs"/>
              </a:defRPr>
            </a:lvl3pPr>
            <a:lvl4pPr marL="1600200" indent="-228600" algn="l" defTabSz="457200" rtl="0" eaLnBrk="0" fontAlgn="base" hangingPunct="0">
              <a:lnSpc>
                <a:spcPts val="2475"/>
              </a:lnSpc>
              <a:spcBef>
                <a:spcPct val="20000"/>
              </a:spcBef>
              <a:spcAft>
                <a:spcPct val="0"/>
              </a:spcAft>
              <a:buFont typeface="Arial" pitchFamily="34" charset="0"/>
              <a:buChar char="–"/>
              <a:defRPr sz="1600" kern="1200" spc="-30">
                <a:solidFill>
                  <a:srgbClr val="404040"/>
                </a:solidFill>
                <a:latin typeface="+mn-lt"/>
                <a:ea typeface="MS PGothic" pitchFamily="34" charset="-128"/>
                <a:cs typeface="+mn-cs"/>
              </a:defRPr>
            </a:lvl4pPr>
            <a:lvl5pPr marL="2057400" indent="-228600" algn="l" defTabSz="457200" rtl="0" eaLnBrk="0" fontAlgn="base" hangingPunct="0">
              <a:lnSpc>
                <a:spcPts val="2475"/>
              </a:lnSpc>
              <a:spcBef>
                <a:spcPct val="20000"/>
              </a:spcBef>
              <a:spcAft>
                <a:spcPct val="0"/>
              </a:spcAft>
              <a:buFont typeface="Arial" pitchFamily="34" charset="0"/>
              <a:buChar char="»"/>
              <a:defRPr sz="1400" kern="1200" spc="-30">
                <a:solidFill>
                  <a:srgbClr val="404040"/>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eaLnBrk="1" fontAlgn="auto" hangingPunct="1">
              <a:spcAft>
                <a:spcPts val="0"/>
              </a:spcAft>
              <a:buFont typeface="Arial" charset="0"/>
              <a:buNone/>
              <a:defRPr/>
            </a:pPr>
            <a:r>
              <a:rPr lang="en-US" sz="2800" dirty="0">
                <a:solidFill>
                  <a:schemeClr val="tx1"/>
                </a:solidFill>
                <a:ea typeface="ＭＳ Ｐゴシック" charset="0"/>
              </a:rPr>
              <a:t>NCR </a:t>
            </a:r>
            <a:r>
              <a:rPr lang="en-US" sz="2800" dirty="0" err="1">
                <a:solidFill>
                  <a:schemeClr val="tx1"/>
                </a:solidFill>
                <a:ea typeface="ＭＳ Ｐゴシック" charset="0"/>
              </a:rPr>
              <a:t>RealPOS</a:t>
            </a:r>
            <a:r>
              <a:rPr lang="en-US" sz="2800" dirty="0">
                <a:solidFill>
                  <a:schemeClr val="tx1"/>
                </a:solidFill>
                <a:ea typeface="ＭＳ Ｐゴシック" charset="0"/>
              </a:rPr>
              <a:t> XR7 Plus</a:t>
            </a:r>
          </a:p>
          <a:p>
            <a:pPr marL="0" indent="0" eaLnBrk="1" hangingPunct="1">
              <a:lnSpc>
                <a:spcPct val="100000"/>
              </a:lnSpc>
              <a:spcBef>
                <a:spcPts val="400"/>
              </a:spcBef>
              <a:spcAft>
                <a:spcPts val="400"/>
              </a:spcAft>
              <a:buClr>
                <a:srgbClr val="54B948"/>
              </a:buClr>
              <a:buSzPct val="100000"/>
              <a:buNone/>
              <a:defRPr/>
            </a:pPr>
            <a:r>
              <a:rPr lang="en-PH" sz="1800" dirty="0">
                <a:solidFill>
                  <a:srgbClr val="54B948"/>
                </a:solidFill>
                <a:ea typeface="ＭＳ Ｐゴシック" charset="0"/>
              </a:rPr>
              <a:t>New security features with Intel® Gen 6</a:t>
            </a:r>
          </a:p>
        </p:txBody>
      </p:sp>
      <p:sp>
        <p:nvSpPr>
          <p:cNvPr id="21" name="Slide Number Placeholder 20"/>
          <p:cNvSpPr>
            <a:spLocks noGrp="1"/>
          </p:cNvSpPr>
          <p:nvPr>
            <p:ph type="sldNum" sz="quarter" idx="23"/>
          </p:nvPr>
        </p:nvSpPr>
        <p:spPr/>
        <p:txBody>
          <a:bodyPr/>
          <a:lstStyle/>
          <a:p>
            <a:pPr>
              <a:defRPr/>
            </a:pPr>
            <a:fld id="{1E0CD673-3571-4F02-B7BD-FBE1BFBDF7FA}" type="slidenum">
              <a:rPr lang="en-US" smtClean="0">
                <a:solidFill>
                  <a:prstClr val="black"/>
                </a:solidFill>
              </a:rPr>
              <a:pPr>
                <a:defRPr/>
              </a:pPr>
              <a:t>36</a:t>
            </a:fld>
            <a:endParaRPr lang="en-US" dirty="0">
              <a:solidFill>
                <a:prstClr val="black"/>
              </a:solidFill>
            </a:endParaRPr>
          </a:p>
        </p:txBody>
      </p:sp>
    </p:spTree>
    <p:extLst>
      <p:ext uri="{BB962C8B-B14F-4D97-AF65-F5344CB8AC3E}">
        <p14:creationId xmlns:p14="http://schemas.microsoft.com/office/powerpoint/2010/main" val="3618807286"/>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2574"/>
                                        </p:tgtEl>
                                        <p:attrNameLst>
                                          <p:attrName>style.visibility</p:attrName>
                                        </p:attrNameLst>
                                      </p:cBhvr>
                                      <p:to>
                                        <p:strVal val="visible"/>
                                      </p:to>
                                    </p:set>
                                    <p:animEffect transition="in" filter="fade">
                                      <p:cBhvr>
                                        <p:cTn id="7" dur="500"/>
                                        <p:tgtEl>
                                          <p:spTgt spid="2257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left)">
                                      <p:cBhvr>
                                        <p:cTn id="27" dur="500"/>
                                        <p:tgtEl>
                                          <p:spTgt spid="18"/>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22595"/>
                                        </p:tgtEl>
                                        <p:attrNameLst>
                                          <p:attrName>style.visibility</p:attrName>
                                        </p:attrNameLst>
                                      </p:cBhvr>
                                      <p:to>
                                        <p:strVal val="visible"/>
                                      </p:to>
                                    </p:set>
                                    <p:animEffect transition="in" filter="fade">
                                      <p:cBhvr>
                                        <p:cTn id="31" dur="500"/>
                                        <p:tgtEl>
                                          <p:spTgt spid="22595"/>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wipe(left)">
                                      <p:cBhvr>
                                        <p:cTn id="35" dur="500"/>
                                        <p:tgtEl>
                                          <p:spTgt spid="19"/>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22592"/>
                                        </p:tgtEl>
                                        <p:attrNameLst>
                                          <p:attrName>style.visibility</p:attrName>
                                        </p:attrNameLst>
                                      </p:cBhvr>
                                      <p:to>
                                        <p:strVal val="visible"/>
                                      </p:to>
                                    </p:set>
                                    <p:animEffect transition="in" filter="fade">
                                      <p:cBhvr>
                                        <p:cTn id="39" dur="500"/>
                                        <p:tgtEl>
                                          <p:spTgt spid="22592"/>
                                        </p:tgtEl>
                                      </p:cBhvr>
                                    </p:animEffect>
                                  </p:childTnLst>
                                </p:cTn>
                              </p:par>
                            </p:childTnLst>
                          </p:cTn>
                        </p:par>
                        <p:par>
                          <p:cTn id="40" fill="hold">
                            <p:stCondLst>
                              <p:cond delay="4500"/>
                            </p:stCondLst>
                            <p:childTnLst>
                              <p:par>
                                <p:cTn id="41" presetID="22" presetClass="entr" presetSubtype="1" fill="hold"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up)">
                                      <p:cBhvr>
                                        <p:cTn id="43" dur="500"/>
                                        <p:tgtEl>
                                          <p:spTgt spid="8"/>
                                        </p:tgtEl>
                                      </p:cBhvr>
                                    </p:animEffect>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22538"/>
                                        </p:tgtEl>
                                        <p:attrNameLst>
                                          <p:attrName>style.visibility</p:attrName>
                                        </p:attrNameLst>
                                      </p:cBhvr>
                                      <p:to>
                                        <p:strVal val="visible"/>
                                      </p:to>
                                    </p:set>
                                    <p:animEffect transition="in" filter="fade">
                                      <p:cBhvr>
                                        <p:cTn id="47" dur="500"/>
                                        <p:tgtEl>
                                          <p:spTgt spid="22538"/>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3"/>
                                        </p:tgtEl>
                                        <p:attrNameLst>
                                          <p:attrName>style.visibility</p:attrName>
                                        </p:attrNameLst>
                                      </p:cBhvr>
                                      <p:to>
                                        <p:strVal val="visible"/>
                                      </p:to>
                                    </p:set>
                                    <p:animEffect transition="in" filter="fade">
                                      <p:cBhvr>
                                        <p:cTn id="51" dur="500"/>
                                        <p:tgtEl>
                                          <p:spTgt spid="3"/>
                                        </p:tgtEl>
                                      </p:cBhvr>
                                    </p:animEffect>
                                  </p:childTnLst>
                                </p:cTn>
                              </p:par>
                              <p:par>
                                <p:cTn id="52" presetID="22" presetClass="entr" presetSubtype="1" fill="hold" nodeType="withEffect">
                                  <p:stCondLst>
                                    <p:cond delay="250"/>
                                  </p:stCondLst>
                                  <p:childTnLst>
                                    <p:set>
                                      <p:cBhvr>
                                        <p:cTn id="53" dur="1" fill="hold">
                                          <p:stCondLst>
                                            <p:cond delay="0"/>
                                          </p:stCondLst>
                                        </p:cTn>
                                        <p:tgtEl>
                                          <p:spTgt spid="84"/>
                                        </p:tgtEl>
                                        <p:attrNameLst>
                                          <p:attrName>style.visibility</p:attrName>
                                        </p:attrNameLst>
                                      </p:cBhvr>
                                      <p:to>
                                        <p:strVal val="visible"/>
                                      </p:to>
                                    </p:set>
                                    <p:animEffect transition="in" filter="wipe(up)">
                                      <p:cBhvr>
                                        <p:cTn id="54" dur="500"/>
                                        <p:tgtEl>
                                          <p:spTgt spid="84"/>
                                        </p:tgtEl>
                                      </p:cBhvr>
                                    </p:animEffect>
                                  </p:childTnLst>
                                </p:cTn>
                              </p:par>
                              <p:par>
                                <p:cTn id="55" presetID="10" presetClass="entr" presetSubtype="0" fill="hold" nodeType="withEffect">
                                  <p:stCondLst>
                                    <p:cond delay="500"/>
                                  </p:stCondLst>
                                  <p:childTnLst>
                                    <p:set>
                                      <p:cBhvr>
                                        <p:cTn id="56" dur="1" fill="hold">
                                          <p:stCondLst>
                                            <p:cond delay="0"/>
                                          </p:stCondLst>
                                        </p:cTn>
                                        <p:tgtEl>
                                          <p:spTgt spid="14"/>
                                        </p:tgtEl>
                                        <p:attrNameLst>
                                          <p:attrName>style.visibility</p:attrName>
                                        </p:attrNameLst>
                                      </p:cBhvr>
                                      <p:to>
                                        <p:strVal val="visible"/>
                                      </p:to>
                                    </p:set>
                                    <p:animEffect transition="in" filter="fade">
                                      <p:cBhvr>
                                        <p:cTn id="57" dur="500"/>
                                        <p:tgtEl>
                                          <p:spTgt spid="14"/>
                                        </p:tgtEl>
                                      </p:cBhvr>
                                    </p:animEffect>
                                  </p:childTnLst>
                                </p:cTn>
                              </p:par>
                            </p:childTnLst>
                          </p:cTn>
                        </p:par>
                        <p:par>
                          <p:cTn id="58" fill="hold">
                            <p:stCondLst>
                              <p:cond delay="6500"/>
                            </p:stCondLst>
                            <p:childTnLst>
                              <p:par>
                                <p:cTn id="59" presetID="10" presetClass="entr" presetSubtype="0" fill="hold" nodeType="afterEffect">
                                  <p:stCondLst>
                                    <p:cond delay="0"/>
                                  </p:stCondLst>
                                  <p:childTnLst>
                                    <p:set>
                                      <p:cBhvr>
                                        <p:cTn id="60" dur="1" fill="hold">
                                          <p:stCondLst>
                                            <p:cond delay="0"/>
                                          </p:stCondLst>
                                        </p:cTn>
                                        <p:tgtEl>
                                          <p:spTgt spid="4"/>
                                        </p:tgtEl>
                                        <p:attrNameLst>
                                          <p:attrName>style.visibility</p:attrName>
                                        </p:attrNameLst>
                                      </p:cBhvr>
                                      <p:to>
                                        <p:strVal val="visible"/>
                                      </p:to>
                                    </p:set>
                                    <p:animEffect transition="in" filter="fade">
                                      <p:cBhvr>
                                        <p:cTn id="61" dur="500"/>
                                        <p:tgtEl>
                                          <p:spTgt spid="4"/>
                                        </p:tgtEl>
                                      </p:cBhvr>
                                    </p:animEffect>
                                  </p:childTnLst>
                                </p:cTn>
                              </p:par>
                              <p:par>
                                <p:cTn id="62" presetID="22" presetClass="entr" presetSubtype="1" fill="hold" nodeType="withEffect">
                                  <p:stCondLst>
                                    <p:cond delay="250"/>
                                  </p:stCondLst>
                                  <p:childTnLst>
                                    <p:set>
                                      <p:cBhvr>
                                        <p:cTn id="63" dur="1" fill="hold">
                                          <p:stCondLst>
                                            <p:cond delay="0"/>
                                          </p:stCondLst>
                                        </p:cTn>
                                        <p:tgtEl>
                                          <p:spTgt spid="83"/>
                                        </p:tgtEl>
                                        <p:attrNameLst>
                                          <p:attrName>style.visibility</p:attrName>
                                        </p:attrNameLst>
                                      </p:cBhvr>
                                      <p:to>
                                        <p:strVal val="visible"/>
                                      </p:to>
                                    </p:set>
                                    <p:animEffect transition="in" filter="wipe(up)">
                                      <p:cBhvr>
                                        <p:cTn id="64" dur="500"/>
                                        <p:tgtEl>
                                          <p:spTgt spid="83"/>
                                        </p:tgtEl>
                                      </p:cBhvr>
                                    </p:animEffect>
                                  </p:childTnLst>
                                </p:cTn>
                              </p:par>
                              <p:par>
                                <p:cTn id="65" presetID="10" presetClass="entr" presetSubtype="0" fill="hold" nodeType="withEffect">
                                  <p:stCondLst>
                                    <p:cond delay="500"/>
                                  </p:stCondLst>
                                  <p:childTnLst>
                                    <p:set>
                                      <p:cBhvr>
                                        <p:cTn id="66" dur="1" fill="hold">
                                          <p:stCondLst>
                                            <p:cond delay="0"/>
                                          </p:stCondLst>
                                        </p:cTn>
                                        <p:tgtEl>
                                          <p:spTgt spid="15"/>
                                        </p:tgtEl>
                                        <p:attrNameLst>
                                          <p:attrName>style.visibility</p:attrName>
                                        </p:attrNameLst>
                                      </p:cBhvr>
                                      <p:to>
                                        <p:strVal val="visible"/>
                                      </p:to>
                                    </p:set>
                                    <p:animEffect transition="in" filter="fade">
                                      <p:cBhvr>
                                        <p:cTn id="67" dur="500"/>
                                        <p:tgtEl>
                                          <p:spTgt spid="15"/>
                                        </p:tgtEl>
                                      </p:cBhvr>
                                    </p:animEffect>
                                  </p:childTnLst>
                                </p:cTn>
                              </p:par>
                            </p:childTnLst>
                          </p:cTn>
                        </p:par>
                        <p:par>
                          <p:cTn id="68" fill="hold">
                            <p:stCondLst>
                              <p:cond delay="7500"/>
                            </p:stCondLst>
                            <p:childTnLst>
                              <p:par>
                                <p:cTn id="69" presetID="10" presetClass="entr" presetSubtype="0" fill="hold" nodeType="afterEffect">
                                  <p:stCondLst>
                                    <p:cond delay="0"/>
                                  </p:stCondLst>
                                  <p:childTnLst>
                                    <p:set>
                                      <p:cBhvr>
                                        <p:cTn id="70" dur="1" fill="hold">
                                          <p:stCondLst>
                                            <p:cond delay="0"/>
                                          </p:stCondLst>
                                        </p:cTn>
                                        <p:tgtEl>
                                          <p:spTgt spid="5"/>
                                        </p:tgtEl>
                                        <p:attrNameLst>
                                          <p:attrName>style.visibility</p:attrName>
                                        </p:attrNameLst>
                                      </p:cBhvr>
                                      <p:to>
                                        <p:strVal val="visible"/>
                                      </p:to>
                                    </p:set>
                                    <p:animEffect transition="in" filter="fade">
                                      <p:cBhvr>
                                        <p:cTn id="71" dur="500"/>
                                        <p:tgtEl>
                                          <p:spTgt spid="5"/>
                                        </p:tgtEl>
                                      </p:cBhvr>
                                    </p:animEffect>
                                  </p:childTnLst>
                                </p:cTn>
                              </p:par>
                              <p:par>
                                <p:cTn id="72" presetID="22" presetClass="entr" presetSubtype="1" fill="hold" nodeType="withEffect">
                                  <p:stCondLst>
                                    <p:cond delay="250"/>
                                  </p:stCondLst>
                                  <p:childTnLst>
                                    <p:set>
                                      <p:cBhvr>
                                        <p:cTn id="73" dur="1" fill="hold">
                                          <p:stCondLst>
                                            <p:cond delay="0"/>
                                          </p:stCondLst>
                                        </p:cTn>
                                        <p:tgtEl>
                                          <p:spTgt spid="78"/>
                                        </p:tgtEl>
                                        <p:attrNameLst>
                                          <p:attrName>style.visibility</p:attrName>
                                        </p:attrNameLst>
                                      </p:cBhvr>
                                      <p:to>
                                        <p:strVal val="visible"/>
                                      </p:to>
                                    </p:set>
                                    <p:animEffect transition="in" filter="wipe(up)">
                                      <p:cBhvr>
                                        <p:cTn id="74" dur="500"/>
                                        <p:tgtEl>
                                          <p:spTgt spid="78"/>
                                        </p:tgtEl>
                                      </p:cBhvr>
                                    </p:animEffect>
                                  </p:childTnLst>
                                </p:cTn>
                              </p:par>
                              <p:par>
                                <p:cTn id="75" presetID="10" presetClass="entr" presetSubtype="0" fill="hold" nodeType="withEffect">
                                  <p:stCondLst>
                                    <p:cond delay="500"/>
                                  </p:stCondLst>
                                  <p:childTnLst>
                                    <p:set>
                                      <p:cBhvr>
                                        <p:cTn id="76" dur="1" fill="hold">
                                          <p:stCondLst>
                                            <p:cond delay="0"/>
                                          </p:stCondLst>
                                        </p:cTn>
                                        <p:tgtEl>
                                          <p:spTgt spid="16"/>
                                        </p:tgtEl>
                                        <p:attrNameLst>
                                          <p:attrName>style.visibility</p:attrName>
                                        </p:attrNameLst>
                                      </p:cBhvr>
                                      <p:to>
                                        <p:strVal val="visible"/>
                                      </p:to>
                                    </p:set>
                                    <p:animEffect transition="in" filter="fade">
                                      <p:cBhvr>
                                        <p:cTn id="77" dur="500"/>
                                        <p:tgtEl>
                                          <p:spTgt spid="16"/>
                                        </p:tgtEl>
                                      </p:cBhvr>
                                    </p:animEffect>
                                  </p:childTnLst>
                                </p:cTn>
                              </p:par>
                            </p:childTnLst>
                          </p:cTn>
                        </p:par>
                        <p:par>
                          <p:cTn id="78" fill="hold">
                            <p:stCondLst>
                              <p:cond delay="8500"/>
                            </p:stCondLst>
                            <p:childTnLst>
                              <p:par>
                                <p:cTn id="79" presetID="10" presetClass="entr" presetSubtype="0" fill="hold" nodeType="afterEffect">
                                  <p:stCondLst>
                                    <p:cond delay="0"/>
                                  </p:stCondLst>
                                  <p:childTnLst>
                                    <p:set>
                                      <p:cBhvr>
                                        <p:cTn id="80" dur="1" fill="hold">
                                          <p:stCondLst>
                                            <p:cond delay="0"/>
                                          </p:stCondLst>
                                        </p:cTn>
                                        <p:tgtEl>
                                          <p:spTgt spid="6"/>
                                        </p:tgtEl>
                                        <p:attrNameLst>
                                          <p:attrName>style.visibility</p:attrName>
                                        </p:attrNameLst>
                                      </p:cBhvr>
                                      <p:to>
                                        <p:strVal val="visible"/>
                                      </p:to>
                                    </p:set>
                                    <p:animEffect transition="in" filter="fade">
                                      <p:cBhvr>
                                        <p:cTn id="81" dur="500"/>
                                        <p:tgtEl>
                                          <p:spTgt spid="6"/>
                                        </p:tgtEl>
                                      </p:cBhvr>
                                    </p:animEffect>
                                  </p:childTnLst>
                                </p:cTn>
                              </p:par>
                              <p:par>
                                <p:cTn id="82" presetID="22" presetClass="entr" presetSubtype="2" fill="hold" nodeType="withEffect">
                                  <p:stCondLst>
                                    <p:cond delay="250"/>
                                  </p:stCondLst>
                                  <p:childTnLst>
                                    <p:set>
                                      <p:cBhvr>
                                        <p:cTn id="83" dur="1" fill="hold">
                                          <p:stCondLst>
                                            <p:cond delay="0"/>
                                          </p:stCondLst>
                                        </p:cTn>
                                        <p:tgtEl>
                                          <p:spTgt spid="82"/>
                                        </p:tgtEl>
                                        <p:attrNameLst>
                                          <p:attrName>style.visibility</p:attrName>
                                        </p:attrNameLst>
                                      </p:cBhvr>
                                      <p:to>
                                        <p:strVal val="visible"/>
                                      </p:to>
                                    </p:set>
                                    <p:animEffect transition="in" filter="wipe(right)">
                                      <p:cBhvr>
                                        <p:cTn id="84" dur="500"/>
                                        <p:tgtEl>
                                          <p:spTgt spid="82"/>
                                        </p:tgtEl>
                                      </p:cBhvr>
                                    </p:animEffect>
                                  </p:childTnLst>
                                </p:cTn>
                              </p:par>
                              <p:par>
                                <p:cTn id="85" presetID="10" presetClass="entr" presetSubtype="0" fill="hold" nodeType="withEffect">
                                  <p:stCondLst>
                                    <p:cond delay="500"/>
                                  </p:stCondLst>
                                  <p:childTnLst>
                                    <p:set>
                                      <p:cBhvr>
                                        <p:cTn id="86" dur="1" fill="hold">
                                          <p:stCondLst>
                                            <p:cond delay="0"/>
                                          </p:stCondLst>
                                        </p:cTn>
                                        <p:tgtEl>
                                          <p:spTgt spid="17"/>
                                        </p:tgtEl>
                                        <p:attrNameLst>
                                          <p:attrName>style.visibility</p:attrName>
                                        </p:attrNameLst>
                                      </p:cBhvr>
                                      <p:to>
                                        <p:strVal val="visible"/>
                                      </p:to>
                                    </p:set>
                                    <p:animEffect transition="in" filter="fade">
                                      <p:cBhvr>
                                        <p:cTn id="87" dur="500"/>
                                        <p:tgtEl>
                                          <p:spTgt spid="17"/>
                                        </p:tgtEl>
                                      </p:cBhvr>
                                    </p:animEffect>
                                  </p:childTnLst>
                                </p:cTn>
                              </p:par>
                            </p:childTnLst>
                          </p:cTn>
                        </p:par>
                        <p:par>
                          <p:cTn id="88" fill="hold">
                            <p:stCondLst>
                              <p:cond delay="9500"/>
                            </p:stCondLst>
                            <p:childTnLst>
                              <p:par>
                                <p:cTn id="89" presetID="10" presetClass="entr" presetSubtype="0" fill="hold" nodeType="afterEffect">
                                  <p:stCondLst>
                                    <p:cond delay="0"/>
                                  </p:stCondLst>
                                  <p:childTnLst>
                                    <p:set>
                                      <p:cBhvr>
                                        <p:cTn id="90" dur="1" fill="hold">
                                          <p:stCondLst>
                                            <p:cond delay="0"/>
                                          </p:stCondLst>
                                        </p:cTn>
                                        <p:tgtEl>
                                          <p:spTgt spid="9"/>
                                        </p:tgtEl>
                                        <p:attrNameLst>
                                          <p:attrName>style.visibility</p:attrName>
                                        </p:attrNameLst>
                                      </p:cBhvr>
                                      <p:to>
                                        <p:strVal val="visible"/>
                                      </p:to>
                                    </p:set>
                                    <p:animEffect transition="in" filter="fade">
                                      <p:cBhvr>
                                        <p:cTn id="91" dur="500"/>
                                        <p:tgtEl>
                                          <p:spTgt spid="9"/>
                                        </p:tgtEl>
                                      </p:cBhvr>
                                    </p:animEffect>
                                  </p:childTnLst>
                                </p:cTn>
                              </p:par>
                              <p:par>
                                <p:cTn id="92" presetID="22" presetClass="entr" presetSubtype="2" fill="hold" nodeType="withEffect">
                                  <p:stCondLst>
                                    <p:cond delay="250"/>
                                  </p:stCondLst>
                                  <p:childTnLst>
                                    <p:set>
                                      <p:cBhvr>
                                        <p:cTn id="93" dur="1" fill="hold">
                                          <p:stCondLst>
                                            <p:cond delay="0"/>
                                          </p:stCondLst>
                                        </p:cTn>
                                        <p:tgtEl>
                                          <p:spTgt spid="79"/>
                                        </p:tgtEl>
                                        <p:attrNameLst>
                                          <p:attrName>style.visibility</p:attrName>
                                        </p:attrNameLst>
                                      </p:cBhvr>
                                      <p:to>
                                        <p:strVal val="visible"/>
                                      </p:to>
                                    </p:set>
                                    <p:animEffect transition="in" filter="wipe(right)">
                                      <p:cBhvr>
                                        <p:cTn id="94" dur="500"/>
                                        <p:tgtEl>
                                          <p:spTgt spid="79"/>
                                        </p:tgtEl>
                                      </p:cBhvr>
                                    </p:animEffect>
                                  </p:childTnLst>
                                </p:cTn>
                              </p:par>
                            </p:childTnLst>
                          </p:cTn>
                        </p:par>
                        <p:par>
                          <p:cTn id="95" fill="hold">
                            <p:stCondLst>
                              <p:cond delay="10250"/>
                            </p:stCondLst>
                            <p:childTnLst>
                              <p:par>
                                <p:cTn id="96" presetID="22" presetClass="entr" presetSubtype="8" fill="hold" nodeType="afterEffect">
                                  <p:stCondLst>
                                    <p:cond delay="0"/>
                                  </p:stCondLst>
                                  <p:childTnLst>
                                    <p:set>
                                      <p:cBhvr>
                                        <p:cTn id="97" dur="1" fill="hold">
                                          <p:stCondLst>
                                            <p:cond delay="0"/>
                                          </p:stCondLst>
                                        </p:cTn>
                                        <p:tgtEl>
                                          <p:spTgt spid="87"/>
                                        </p:tgtEl>
                                        <p:attrNameLst>
                                          <p:attrName>style.visibility</p:attrName>
                                        </p:attrNameLst>
                                      </p:cBhvr>
                                      <p:to>
                                        <p:strVal val="visible"/>
                                      </p:to>
                                    </p:set>
                                    <p:animEffect transition="in" filter="wipe(left)">
                                      <p:cBhvr>
                                        <p:cTn id="98" dur="500"/>
                                        <p:tgtEl>
                                          <p:spTgt spid="87"/>
                                        </p:tgtEl>
                                      </p:cBhvr>
                                    </p:animEffect>
                                  </p:childTnLst>
                                </p:cTn>
                              </p:par>
                            </p:childTnLst>
                          </p:cTn>
                        </p:par>
                        <p:par>
                          <p:cTn id="99" fill="hold">
                            <p:stCondLst>
                              <p:cond delay="10750"/>
                            </p:stCondLst>
                            <p:childTnLst>
                              <p:par>
                                <p:cTn id="100" presetID="10" presetClass="entr" presetSubtype="0" fill="hold" nodeType="afterEffect">
                                  <p:stCondLst>
                                    <p:cond delay="0"/>
                                  </p:stCondLst>
                                  <p:childTnLst>
                                    <p:set>
                                      <p:cBhvr>
                                        <p:cTn id="101" dur="1" fill="hold">
                                          <p:stCondLst>
                                            <p:cond delay="0"/>
                                          </p:stCondLst>
                                        </p:cTn>
                                        <p:tgtEl>
                                          <p:spTgt spid="80"/>
                                        </p:tgtEl>
                                        <p:attrNameLst>
                                          <p:attrName>style.visibility</p:attrName>
                                        </p:attrNameLst>
                                      </p:cBhvr>
                                      <p:to>
                                        <p:strVal val="visible"/>
                                      </p:to>
                                    </p:set>
                                    <p:animEffect transition="in" filter="fade">
                                      <p:cBhvr>
                                        <p:cTn id="102" dur="500"/>
                                        <p:tgtEl>
                                          <p:spTgt spid="80"/>
                                        </p:tgtEl>
                                      </p:cBhvr>
                                    </p:animEffect>
                                  </p:childTnLst>
                                </p:cTn>
                              </p:par>
                            </p:childTnLst>
                          </p:cTn>
                        </p:par>
                        <p:par>
                          <p:cTn id="103" fill="hold">
                            <p:stCondLst>
                              <p:cond delay="11250"/>
                            </p:stCondLst>
                            <p:childTnLst>
                              <p:par>
                                <p:cTn id="104" presetID="10" presetClass="entr" presetSubtype="0" fill="hold" nodeType="afterEffect">
                                  <p:stCondLst>
                                    <p:cond delay="0"/>
                                  </p:stCondLst>
                                  <p:childTnLst>
                                    <p:set>
                                      <p:cBhvr>
                                        <p:cTn id="105" dur="1" fill="hold">
                                          <p:stCondLst>
                                            <p:cond delay="0"/>
                                          </p:stCondLst>
                                        </p:cTn>
                                        <p:tgtEl>
                                          <p:spTgt spid="91"/>
                                        </p:tgtEl>
                                        <p:attrNameLst>
                                          <p:attrName>style.visibility</p:attrName>
                                        </p:attrNameLst>
                                      </p:cBhvr>
                                      <p:to>
                                        <p:strVal val="visible"/>
                                      </p:to>
                                    </p:set>
                                    <p:animEffect transition="in" filter="fade">
                                      <p:cBhvr>
                                        <p:cTn id="106" dur="500"/>
                                        <p:tgtEl>
                                          <p:spTgt spid="91"/>
                                        </p:tgtEl>
                                      </p:cBhvr>
                                    </p:animEffect>
                                  </p:childTnLst>
                                </p:cTn>
                              </p:par>
                            </p:childTnLst>
                          </p:cTn>
                        </p:par>
                        <p:par>
                          <p:cTn id="107" fill="hold">
                            <p:stCondLst>
                              <p:cond delay="11750"/>
                            </p:stCondLst>
                            <p:childTnLst>
                              <p:par>
                                <p:cTn id="108" presetID="10" presetClass="entr" presetSubtype="0" fill="hold" nodeType="afterEffect">
                                  <p:stCondLst>
                                    <p:cond delay="0"/>
                                  </p:stCondLst>
                                  <p:childTnLst>
                                    <p:set>
                                      <p:cBhvr>
                                        <p:cTn id="109" dur="1" fill="hold">
                                          <p:stCondLst>
                                            <p:cond delay="0"/>
                                          </p:stCondLst>
                                        </p:cTn>
                                        <p:tgtEl>
                                          <p:spTgt spid="110"/>
                                        </p:tgtEl>
                                        <p:attrNameLst>
                                          <p:attrName>style.visibility</p:attrName>
                                        </p:attrNameLst>
                                      </p:cBhvr>
                                      <p:to>
                                        <p:strVal val="visible"/>
                                      </p:to>
                                    </p:set>
                                    <p:animEffect transition="in" filter="fade">
                                      <p:cBhvr>
                                        <p:cTn id="110" dur="500"/>
                                        <p:tgtEl>
                                          <p:spTgt spid="110"/>
                                        </p:tgtEl>
                                      </p:cBhvr>
                                    </p:animEffect>
                                  </p:childTnLst>
                                </p:cTn>
                              </p:par>
                            </p:childTnLst>
                          </p:cTn>
                        </p:par>
                        <p:par>
                          <p:cTn id="111" fill="hold">
                            <p:stCondLst>
                              <p:cond delay="12250"/>
                            </p:stCondLst>
                            <p:childTnLst>
                              <p:par>
                                <p:cTn id="112" presetID="10" presetClass="entr" presetSubtype="0" fill="hold" nodeType="afterEffect">
                                  <p:stCondLst>
                                    <p:cond delay="0"/>
                                  </p:stCondLst>
                                  <p:childTnLst>
                                    <p:set>
                                      <p:cBhvr>
                                        <p:cTn id="113" dur="1" fill="hold">
                                          <p:stCondLst>
                                            <p:cond delay="0"/>
                                          </p:stCondLst>
                                        </p:cTn>
                                        <p:tgtEl>
                                          <p:spTgt spid="100"/>
                                        </p:tgtEl>
                                        <p:attrNameLst>
                                          <p:attrName>style.visibility</p:attrName>
                                        </p:attrNameLst>
                                      </p:cBhvr>
                                      <p:to>
                                        <p:strVal val="visible"/>
                                      </p:to>
                                    </p:set>
                                    <p:animEffect transition="in" filter="fade">
                                      <p:cBhvr>
                                        <p:cTn id="114"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95" grpId="0"/>
      <p:bldP spid="22592" grpId="0"/>
      <p:bldP spid="2257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637812" y="1100035"/>
            <a:ext cx="2333625" cy="15790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pPr algn="ctr"/>
            <a:endParaRPr lang="en-US"/>
          </a:p>
        </p:txBody>
      </p:sp>
      <p:sp>
        <p:nvSpPr>
          <p:cNvPr id="31746" name="Rectangle 2"/>
          <p:cNvSpPr>
            <a:spLocks noGrp="1" noChangeArrowheads="1"/>
          </p:cNvSpPr>
          <p:nvPr>
            <p:ph type="title"/>
          </p:nvPr>
        </p:nvSpPr>
        <p:spPr>
          <a:xfrm>
            <a:off x="714375" y="26193"/>
            <a:ext cx="8021638" cy="685800"/>
          </a:xfrm>
        </p:spPr>
        <p:txBody>
          <a:bodyPr/>
          <a:lstStyle/>
          <a:p>
            <a:r>
              <a:rPr lang="en-US" sz="3200" b="0" dirty="0">
                <a:solidFill>
                  <a:schemeClr val="tx1"/>
                </a:solidFill>
              </a:rPr>
              <a:t>NCR RealPOS XR7</a:t>
            </a:r>
          </a:p>
        </p:txBody>
      </p:sp>
      <p:pic>
        <p:nvPicPr>
          <p:cNvPr id="14340" name="Picture 4"/>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959714" y="1252190"/>
            <a:ext cx="2236279" cy="14021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41" name="Picture 5"/>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888656" y="3167359"/>
            <a:ext cx="2378395" cy="1101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Down Arrow 3"/>
          <p:cNvSpPr/>
          <p:nvPr/>
        </p:nvSpPr>
        <p:spPr>
          <a:xfrm>
            <a:off x="1873772" y="2728696"/>
            <a:ext cx="408163" cy="500063"/>
          </a:xfrm>
          <a:prstGeom prst="downArrow">
            <a:avLst/>
          </a:prstGeom>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endParaRPr lang="en-US"/>
          </a:p>
        </p:txBody>
      </p:sp>
      <p:pic>
        <p:nvPicPr>
          <p:cNvPr id="14342" name="Picture 6"/>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645182" y="1178054"/>
            <a:ext cx="1242819" cy="12336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43" name="Picture 7"/>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rot="2474088">
            <a:off x="4132964" y="2655633"/>
            <a:ext cx="553358" cy="1660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44" name="Picture 8"/>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048250" y="1202678"/>
            <a:ext cx="1356882" cy="1451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45" name="Picture 9"/>
          <p:cNvPicPr>
            <a:picLocks noChangeAspect="1" noChangeArrowheads="1"/>
          </p:cNvPicPr>
          <p:nvPr/>
        </p:nvPicPr>
        <p:blipFill>
          <a:blip r:embed="rId8" cstate="print">
            <a:extLst>
              <a:ext uri="{28A0092B-C50C-407E-A947-70E740481C1C}">
                <a14:useLocalDpi xmlns:a14="http://schemas.microsoft.com/office/drawing/2010/main"/>
              </a:ext>
            </a:extLst>
          </a:blip>
          <a:srcRect/>
          <a:stretch>
            <a:fillRect/>
          </a:stretch>
        </p:blipFill>
        <p:spPr bwMode="auto">
          <a:xfrm>
            <a:off x="5048250" y="2847096"/>
            <a:ext cx="1477497" cy="14216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9" name="TextBox 7"/>
          <p:cNvSpPr txBox="1">
            <a:spLocks noChangeArrowheads="1"/>
          </p:cNvSpPr>
          <p:nvPr/>
        </p:nvSpPr>
        <p:spPr bwMode="auto">
          <a:xfrm>
            <a:off x="6619875" y="1105231"/>
            <a:ext cx="2333625" cy="1809726"/>
          </a:xfrm>
          <a:prstGeom prst="rect">
            <a:avLst/>
          </a:prstGeom>
          <a:noFill/>
          <a:ln w="9525">
            <a:noFill/>
            <a:miter lim="800000"/>
            <a:headEnd/>
            <a:tailEnd/>
          </a:ln>
        </p:spPr>
        <p:txBody>
          <a:bodyPr wrap="square" lIns="91440" tIns="45720" rIns="91440" bIns="45720">
            <a:spAutoFit/>
          </a:bodyPr>
          <a:lstStyle/>
          <a:p>
            <a:pPr>
              <a:lnSpc>
                <a:spcPct val="110000"/>
              </a:lnSpc>
            </a:pPr>
            <a:r>
              <a:rPr lang="en-US" sz="1400" dirty="0">
                <a:solidFill>
                  <a:schemeClr val="bg1"/>
                </a:solidFill>
                <a:latin typeface="R Frutiger Roman"/>
                <a:ea typeface="R Frutiger Roman"/>
                <a:cs typeface="R Frutiger Roman"/>
              </a:rPr>
              <a:t>6-port serial expansion</a:t>
            </a:r>
          </a:p>
          <a:p>
            <a:pPr marL="144859" indent="-144859">
              <a:lnSpc>
                <a:spcPct val="150000"/>
              </a:lnSpc>
              <a:buFont typeface="Arial" charset="0"/>
              <a:buChar char="•"/>
            </a:pPr>
            <a:r>
              <a:rPr lang="en-US" sz="1300" dirty="0">
                <a:solidFill>
                  <a:schemeClr val="bg1"/>
                </a:solidFill>
                <a:latin typeface="R Frutiger Roman"/>
                <a:ea typeface="R Frutiger Roman"/>
                <a:cs typeface="R Frutiger Roman"/>
              </a:rPr>
              <a:t> RJ12 connectors</a:t>
            </a:r>
          </a:p>
          <a:p>
            <a:pPr marL="144859" indent="-144859">
              <a:lnSpc>
                <a:spcPct val="110000"/>
              </a:lnSpc>
              <a:buFont typeface="Arial" charset="0"/>
              <a:buChar char="•"/>
            </a:pPr>
            <a:r>
              <a:rPr lang="en-US" sz="1300" dirty="0">
                <a:solidFill>
                  <a:schemeClr val="bg1"/>
                </a:solidFill>
                <a:latin typeface="R Frutiger Roman"/>
                <a:ea typeface="R Frutiger Roman"/>
                <a:cs typeface="R Frutiger Roman"/>
              </a:rPr>
              <a:t> Powered 12V</a:t>
            </a:r>
          </a:p>
          <a:p>
            <a:pPr marL="144859" indent="-144859">
              <a:lnSpc>
                <a:spcPct val="110000"/>
              </a:lnSpc>
              <a:buFont typeface="Arial" charset="0"/>
              <a:buChar char="•"/>
            </a:pPr>
            <a:r>
              <a:rPr lang="en-US" sz="1300" dirty="0">
                <a:solidFill>
                  <a:schemeClr val="bg1"/>
                </a:solidFill>
                <a:latin typeface="R Frutiger Roman"/>
                <a:ea typeface="R Frutiger Roman"/>
                <a:cs typeface="R Frutiger Roman"/>
              </a:rPr>
              <a:t> Adaptor cables for DB9</a:t>
            </a:r>
          </a:p>
          <a:p>
            <a:pPr marL="144859" indent="-144859">
              <a:lnSpc>
                <a:spcPct val="150000"/>
              </a:lnSpc>
              <a:buFont typeface="Arial" charset="0"/>
              <a:buChar char="•"/>
            </a:pPr>
            <a:r>
              <a:rPr lang="en-US" sz="1300" dirty="0">
                <a:solidFill>
                  <a:schemeClr val="bg1"/>
                </a:solidFill>
                <a:latin typeface="R Frutiger Roman"/>
                <a:ea typeface="R Frutiger Roman"/>
                <a:cs typeface="R Frutiger Roman"/>
              </a:rPr>
              <a:t>No RI, DTR or DSR signals</a:t>
            </a:r>
          </a:p>
          <a:p>
            <a:pPr>
              <a:lnSpc>
                <a:spcPct val="110000"/>
              </a:lnSpc>
            </a:pPr>
            <a:endParaRPr lang="en-US" sz="1300" dirty="0">
              <a:solidFill>
                <a:schemeClr val="bg1"/>
              </a:solidFill>
              <a:latin typeface="R Frutiger Roman"/>
              <a:ea typeface="R Frutiger Roman"/>
              <a:cs typeface="R Frutiger Roman"/>
            </a:endParaRPr>
          </a:p>
          <a:p>
            <a:pPr>
              <a:lnSpc>
                <a:spcPct val="110000"/>
              </a:lnSpc>
              <a:buFont typeface="Arial" charset="0"/>
              <a:buNone/>
            </a:pPr>
            <a:r>
              <a:rPr lang="en-US" sz="1300" dirty="0">
                <a:solidFill>
                  <a:schemeClr val="bg1"/>
                </a:solidFill>
                <a:latin typeface="R Frutiger Roman"/>
                <a:ea typeface="R Frutiger Roman"/>
                <a:cs typeface="R Frutiger Roman"/>
              </a:rPr>
              <a:t> </a:t>
            </a:r>
          </a:p>
        </p:txBody>
      </p:sp>
      <p:sp>
        <p:nvSpPr>
          <p:cNvPr id="12" name="Text Placeholder 2"/>
          <p:cNvSpPr txBox="1">
            <a:spLocks/>
          </p:cNvSpPr>
          <p:nvPr/>
        </p:nvSpPr>
        <p:spPr>
          <a:xfrm>
            <a:off x="801723" y="428625"/>
            <a:ext cx="8137624" cy="283368"/>
          </a:xfrm>
          <a:prstGeom prst="rect">
            <a:avLst/>
          </a:prstGeom>
        </p:spPr>
        <p:txBody>
          <a:bodyPr vert="horz" lIns="0" tIns="28575" rIns="57150" bIns="28575" rtlCol="0">
            <a:noAutofit/>
          </a:bodyPr>
          <a:lstStyle>
            <a:lvl1pPr marL="0" indent="0" algn="l" defTabSz="914400" rtl="0" eaLnBrk="1" latinLnBrk="0" hangingPunct="1">
              <a:spcBef>
                <a:spcPts val="600"/>
              </a:spcBef>
              <a:spcAft>
                <a:spcPts val="600"/>
              </a:spcAft>
              <a:buClr>
                <a:srgbClr val="54B948"/>
              </a:buClr>
              <a:buFontTx/>
              <a:buNone/>
              <a:defRPr sz="2400" kern="1200">
                <a:solidFill>
                  <a:srgbClr val="54B948"/>
                </a:solidFill>
                <a:latin typeface="Arial" pitchFamily="34" charset="0"/>
                <a:ea typeface="+mn-ea"/>
                <a:cs typeface="Arial" pitchFamily="34" charset="0"/>
              </a:defRPr>
            </a:lvl1pPr>
            <a:lvl2pPr marL="457200" indent="0" algn="l" defTabSz="914400" rtl="0" eaLnBrk="1" latinLnBrk="0" hangingPunct="1">
              <a:spcBef>
                <a:spcPts val="600"/>
              </a:spcBef>
              <a:spcAft>
                <a:spcPts val="600"/>
              </a:spcAft>
              <a:buClr>
                <a:srgbClr val="54B948"/>
              </a:buClr>
              <a:buFontTx/>
              <a:buNone/>
              <a:defRPr sz="2400" kern="1200">
                <a:solidFill>
                  <a:srgbClr val="646464"/>
                </a:solidFill>
                <a:latin typeface="Arial" pitchFamily="34" charset="0"/>
                <a:ea typeface="+mn-ea"/>
                <a:cs typeface="Arial" pitchFamily="34" charset="0"/>
              </a:defRPr>
            </a:lvl2pPr>
            <a:lvl3pPr marL="914400" indent="0" algn="l" defTabSz="914400" rtl="0" eaLnBrk="1" latinLnBrk="0" hangingPunct="1">
              <a:spcBef>
                <a:spcPts val="600"/>
              </a:spcBef>
              <a:spcAft>
                <a:spcPts val="600"/>
              </a:spcAft>
              <a:buClr>
                <a:srgbClr val="54B948"/>
              </a:buClr>
              <a:buFontTx/>
              <a:buNone/>
              <a:defRPr sz="2000" kern="1200">
                <a:solidFill>
                  <a:srgbClr val="646464"/>
                </a:solidFill>
                <a:latin typeface="Arial" pitchFamily="34" charset="0"/>
                <a:ea typeface="+mn-ea"/>
                <a:cs typeface="Arial" pitchFamily="34" charset="0"/>
              </a:defRPr>
            </a:lvl3pPr>
            <a:lvl4pPr marL="1371600" indent="0" algn="l" defTabSz="914400" rtl="0" eaLnBrk="1" latinLnBrk="0" hangingPunct="1">
              <a:spcBef>
                <a:spcPts val="600"/>
              </a:spcBef>
              <a:spcAft>
                <a:spcPts val="600"/>
              </a:spcAft>
              <a:buClr>
                <a:srgbClr val="54B948"/>
              </a:buClr>
              <a:buFontTx/>
              <a:buNone/>
              <a:defRPr sz="1800" kern="1200">
                <a:solidFill>
                  <a:srgbClr val="646464"/>
                </a:solidFill>
                <a:latin typeface="Arial" pitchFamily="34" charset="0"/>
                <a:ea typeface="+mn-ea"/>
                <a:cs typeface="Arial" pitchFamily="34" charset="0"/>
              </a:defRPr>
            </a:lvl4pPr>
            <a:lvl5pPr marL="1828800" indent="0" algn="l" defTabSz="914400" rtl="0" eaLnBrk="1" latinLnBrk="0" hangingPunct="1">
              <a:spcBef>
                <a:spcPts val="600"/>
              </a:spcBef>
              <a:spcAft>
                <a:spcPts val="600"/>
              </a:spcAft>
              <a:buClr>
                <a:srgbClr val="54B948"/>
              </a:buClr>
              <a:buFontTx/>
              <a:buNone/>
              <a:defRPr sz="1600" kern="1200">
                <a:solidFill>
                  <a:srgbClr val="646464"/>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457200">
              <a:spcBef>
                <a:spcPct val="0"/>
              </a:spcBef>
              <a:spcAft>
                <a:spcPct val="0"/>
              </a:spcAft>
            </a:pPr>
            <a:r>
              <a:rPr lang="en-US" sz="1800" spc="-30" dirty="0">
                <a:latin typeface="+mn-lt"/>
                <a:ea typeface="ＭＳ Ｐゴシック" charset="0"/>
                <a:cs typeface="ＭＳ Ｐゴシック" charset="0"/>
              </a:rPr>
              <a:t>Expanded I/O option for legacy serial peripherals</a:t>
            </a:r>
          </a:p>
        </p:txBody>
      </p:sp>
      <p:sp>
        <p:nvSpPr>
          <p:cNvPr id="3" name="Rectangle 2"/>
          <p:cNvSpPr/>
          <p:nvPr/>
        </p:nvSpPr>
        <p:spPr>
          <a:xfrm>
            <a:off x="714375" y="1095375"/>
            <a:ext cx="2667000" cy="3286125"/>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pPr algn="ctr"/>
            <a:endParaRPr lang="en-US"/>
          </a:p>
        </p:txBody>
      </p:sp>
      <p:sp>
        <p:nvSpPr>
          <p:cNvPr id="15" name="Slide Number Placeholder 7"/>
          <p:cNvSpPr txBox="1">
            <a:spLocks/>
          </p:cNvSpPr>
          <p:nvPr/>
        </p:nvSpPr>
        <p:spPr>
          <a:xfrm>
            <a:off x="8324949" y="4869656"/>
            <a:ext cx="780852" cy="273844"/>
          </a:xfrm>
          <a:prstGeom prst="rect">
            <a:avLst/>
          </a:prstGeom>
        </p:spPr>
        <p:txBody>
          <a:bodyPr lIns="57150" tIns="28575" rIns="57150" bIns="28575"/>
          <a:lstStyle>
            <a:defPPr>
              <a:defRPr lang="en-US"/>
            </a:defPPr>
            <a:lvl1pPr marL="0" algn="l" defTabSz="1306220" rtl="0" eaLnBrk="1" latinLnBrk="0" hangingPunct="1">
              <a:defRPr sz="2600" kern="1200">
                <a:solidFill>
                  <a:schemeClr val="tx1"/>
                </a:solidFill>
                <a:latin typeface="+mn-lt"/>
                <a:ea typeface="+mn-ea"/>
                <a:cs typeface="+mn-cs"/>
              </a:defRPr>
            </a:lvl1pPr>
            <a:lvl2pPr marL="653110" algn="l" defTabSz="1306220" rtl="0" eaLnBrk="1" latinLnBrk="0" hangingPunct="1">
              <a:defRPr sz="2600" kern="1200">
                <a:solidFill>
                  <a:schemeClr val="tx1"/>
                </a:solidFill>
                <a:latin typeface="+mn-lt"/>
                <a:ea typeface="+mn-ea"/>
                <a:cs typeface="+mn-cs"/>
              </a:defRPr>
            </a:lvl2pPr>
            <a:lvl3pPr marL="1306220" algn="l" defTabSz="1306220" rtl="0" eaLnBrk="1" latinLnBrk="0" hangingPunct="1">
              <a:defRPr sz="2600" kern="1200">
                <a:solidFill>
                  <a:schemeClr val="tx1"/>
                </a:solidFill>
                <a:latin typeface="+mn-lt"/>
                <a:ea typeface="+mn-ea"/>
                <a:cs typeface="+mn-cs"/>
              </a:defRPr>
            </a:lvl3pPr>
            <a:lvl4pPr marL="1959331" algn="l" defTabSz="1306220" rtl="0" eaLnBrk="1" latinLnBrk="0" hangingPunct="1">
              <a:defRPr sz="2600" kern="1200">
                <a:solidFill>
                  <a:schemeClr val="tx1"/>
                </a:solidFill>
                <a:latin typeface="+mn-lt"/>
                <a:ea typeface="+mn-ea"/>
                <a:cs typeface="+mn-cs"/>
              </a:defRPr>
            </a:lvl4pPr>
            <a:lvl5pPr marL="2612441" algn="l" defTabSz="1306220" rtl="0" eaLnBrk="1" latinLnBrk="0" hangingPunct="1">
              <a:defRPr sz="2600" kern="1200">
                <a:solidFill>
                  <a:schemeClr val="tx1"/>
                </a:solidFill>
                <a:latin typeface="+mn-lt"/>
                <a:ea typeface="+mn-ea"/>
                <a:cs typeface="+mn-cs"/>
              </a:defRPr>
            </a:lvl5pPr>
            <a:lvl6pPr marL="3265551" algn="l" defTabSz="1306220" rtl="0" eaLnBrk="1" latinLnBrk="0" hangingPunct="1">
              <a:defRPr sz="2600" kern="1200">
                <a:solidFill>
                  <a:schemeClr val="tx1"/>
                </a:solidFill>
                <a:latin typeface="+mn-lt"/>
                <a:ea typeface="+mn-ea"/>
                <a:cs typeface="+mn-cs"/>
              </a:defRPr>
            </a:lvl6pPr>
            <a:lvl7pPr marL="3918661" algn="l" defTabSz="1306220" rtl="0" eaLnBrk="1" latinLnBrk="0" hangingPunct="1">
              <a:defRPr sz="2600" kern="1200">
                <a:solidFill>
                  <a:schemeClr val="tx1"/>
                </a:solidFill>
                <a:latin typeface="+mn-lt"/>
                <a:ea typeface="+mn-ea"/>
                <a:cs typeface="+mn-cs"/>
              </a:defRPr>
            </a:lvl7pPr>
            <a:lvl8pPr marL="4571771" algn="l" defTabSz="1306220" rtl="0" eaLnBrk="1" latinLnBrk="0" hangingPunct="1">
              <a:defRPr sz="2600" kern="1200">
                <a:solidFill>
                  <a:schemeClr val="tx1"/>
                </a:solidFill>
                <a:latin typeface="+mn-lt"/>
                <a:ea typeface="+mn-ea"/>
                <a:cs typeface="+mn-cs"/>
              </a:defRPr>
            </a:lvl8pPr>
            <a:lvl9pPr marL="5224882" algn="l" defTabSz="1306220" rtl="0" eaLnBrk="1" latinLnBrk="0" hangingPunct="1">
              <a:defRPr sz="2600" kern="1200">
                <a:solidFill>
                  <a:schemeClr val="tx1"/>
                </a:solidFill>
                <a:latin typeface="+mn-lt"/>
                <a:ea typeface="+mn-ea"/>
                <a:cs typeface="+mn-cs"/>
              </a:defRPr>
            </a:lvl9pPr>
          </a:lstStyle>
          <a:p>
            <a:pPr algn="ctr"/>
            <a:fld id="{2A35049D-DB52-454A-B8E6-A59A17E9EA13}" type="slidenum">
              <a:rPr lang="en-US" sz="800"/>
              <a:pPr algn="ctr"/>
              <a:t>37</a:t>
            </a:fld>
            <a:endParaRPr lang="en-US" sz="800" dirty="0"/>
          </a:p>
        </p:txBody>
      </p:sp>
      <p:sp>
        <p:nvSpPr>
          <p:cNvPr id="16" name="Footer Placeholder 4"/>
          <p:cNvSpPr>
            <a:spLocks noGrp="1"/>
          </p:cNvSpPr>
          <p:nvPr/>
        </p:nvSpPr>
        <p:spPr>
          <a:xfrm>
            <a:off x="3230808" y="4869656"/>
            <a:ext cx="2895203" cy="273844"/>
          </a:xfrm>
          <a:prstGeom prst="rect">
            <a:avLst/>
          </a:prstGeom>
        </p:spPr>
        <p:txBody>
          <a:bodyPr lIns="57150" tIns="28575" rIns="57150" bIns="28575" anchor="ctr" anchorCtr="0"/>
          <a:lstStyle>
            <a:defPPr>
              <a:defRPr lang="en-US"/>
            </a:defPPr>
            <a:lvl1pPr marL="0" algn="ctr" defTabSz="1306220" rtl="0" eaLnBrk="1" latinLnBrk="0" hangingPunct="1">
              <a:defRPr sz="1400" b="1" kern="1200">
                <a:solidFill>
                  <a:srgbClr val="54B948"/>
                </a:solidFill>
                <a:latin typeface="Arial" pitchFamily="34" charset="0"/>
                <a:ea typeface="+mn-ea"/>
                <a:cs typeface="Arial" pitchFamily="34" charset="0"/>
              </a:defRPr>
            </a:lvl1pPr>
            <a:lvl2pPr marL="653110" algn="l" defTabSz="1306220" rtl="0" eaLnBrk="1" latinLnBrk="0" hangingPunct="1">
              <a:defRPr sz="2600" kern="1200">
                <a:solidFill>
                  <a:schemeClr val="tx1"/>
                </a:solidFill>
                <a:latin typeface="+mn-lt"/>
                <a:ea typeface="+mn-ea"/>
                <a:cs typeface="+mn-cs"/>
              </a:defRPr>
            </a:lvl2pPr>
            <a:lvl3pPr marL="1306220" algn="l" defTabSz="1306220" rtl="0" eaLnBrk="1" latinLnBrk="0" hangingPunct="1">
              <a:defRPr sz="2600" kern="1200">
                <a:solidFill>
                  <a:schemeClr val="tx1"/>
                </a:solidFill>
                <a:latin typeface="+mn-lt"/>
                <a:ea typeface="+mn-ea"/>
                <a:cs typeface="+mn-cs"/>
              </a:defRPr>
            </a:lvl3pPr>
            <a:lvl4pPr marL="1959331" algn="l" defTabSz="1306220" rtl="0" eaLnBrk="1" latinLnBrk="0" hangingPunct="1">
              <a:defRPr sz="2600" kern="1200">
                <a:solidFill>
                  <a:schemeClr val="tx1"/>
                </a:solidFill>
                <a:latin typeface="+mn-lt"/>
                <a:ea typeface="+mn-ea"/>
                <a:cs typeface="+mn-cs"/>
              </a:defRPr>
            </a:lvl4pPr>
            <a:lvl5pPr marL="2612441" algn="l" defTabSz="1306220" rtl="0" eaLnBrk="1" latinLnBrk="0" hangingPunct="1">
              <a:defRPr sz="2600" kern="1200">
                <a:solidFill>
                  <a:schemeClr val="tx1"/>
                </a:solidFill>
                <a:latin typeface="+mn-lt"/>
                <a:ea typeface="+mn-ea"/>
                <a:cs typeface="+mn-cs"/>
              </a:defRPr>
            </a:lvl5pPr>
            <a:lvl6pPr marL="3265551" algn="l" defTabSz="1306220" rtl="0" eaLnBrk="1" latinLnBrk="0" hangingPunct="1">
              <a:defRPr sz="2600" kern="1200">
                <a:solidFill>
                  <a:schemeClr val="tx1"/>
                </a:solidFill>
                <a:latin typeface="+mn-lt"/>
                <a:ea typeface="+mn-ea"/>
                <a:cs typeface="+mn-cs"/>
              </a:defRPr>
            </a:lvl6pPr>
            <a:lvl7pPr marL="3918661" algn="l" defTabSz="1306220" rtl="0" eaLnBrk="1" latinLnBrk="0" hangingPunct="1">
              <a:defRPr sz="2600" kern="1200">
                <a:solidFill>
                  <a:schemeClr val="tx1"/>
                </a:solidFill>
                <a:latin typeface="+mn-lt"/>
                <a:ea typeface="+mn-ea"/>
                <a:cs typeface="+mn-cs"/>
              </a:defRPr>
            </a:lvl7pPr>
            <a:lvl8pPr marL="4571771" algn="l" defTabSz="1306220" rtl="0" eaLnBrk="1" latinLnBrk="0" hangingPunct="1">
              <a:defRPr sz="2600" kern="1200">
                <a:solidFill>
                  <a:schemeClr val="tx1"/>
                </a:solidFill>
                <a:latin typeface="+mn-lt"/>
                <a:ea typeface="+mn-ea"/>
                <a:cs typeface="+mn-cs"/>
              </a:defRPr>
            </a:lvl8pPr>
            <a:lvl9pPr marL="5224882" algn="l" defTabSz="1306220" rtl="0" eaLnBrk="1" latinLnBrk="0" hangingPunct="1">
              <a:defRPr sz="2600" kern="1200">
                <a:solidFill>
                  <a:schemeClr val="tx1"/>
                </a:solidFill>
                <a:latin typeface="+mn-lt"/>
                <a:ea typeface="+mn-ea"/>
                <a:cs typeface="+mn-cs"/>
              </a:defRPr>
            </a:lvl9pPr>
          </a:lstStyle>
          <a:p>
            <a:r>
              <a:rPr lang="en-US" dirty="0">
                <a:solidFill>
                  <a:schemeClr val="bg1">
                    <a:lumMod val="50000"/>
                  </a:schemeClr>
                </a:solidFill>
              </a:rPr>
              <a:t>NCR Confidential</a:t>
            </a:r>
          </a:p>
        </p:txBody>
      </p:sp>
      <p:sp>
        <p:nvSpPr>
          <p:cNvPr id="17" name="Rectangle 16"/>
          <p:cNvSpPr/>
          <p:nvPr/>
        </p:nvSpPr>
        <p:spPr>
          <a:xfrm>
            <a:off x="3537035" y="1095375"/>
            <a:ext cx="2963347" cy="3286125"/>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pPr algn="ctr"/>
            <a:endParaRPr lang="en-US"/>
          </a:p>
        </p:txBody>
      </p:sp>
      <p:sp>
        <p:nvSpPr>
          <p:cNvPr id="18" name="Down Arrow 17"/>
          <p:cNvSpPr/>
          <p:nvPr/>
        </p:nvSpPr>
        <p:spPr>
          <a:xfrm>
            <a:off x="2050690" y="1619250"/>
            <a:ext cx="140060" cy="161228"/>
          </a:xfrm>
          <a:prstGeom prst="downArrow">
            <a:avLst/>
          </a:prstGeom>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endParaRPr lang="en-US"/>
          </a:p>
        </p:txBody>
      </p:sp>
    </p:spTree>
    <p:extLst>
      <p:ext uri="{BB962C8B-B14F-4D97-AF65-F5344CB8AC3E}">
        <p14:creationId xmlns:p14="http://schemas.microsoft.com/office/powerpoint/2010/main" val="182161586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240456" y="1072621"/>
            <a:ext cx="1260297" cy="14425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Slide Number Placeholder 5"/>
          <p:cNvSpPr>
            <a:spLocks noGrp="1"/>
          </p:cNvSpPr>
          <p:nvPr>
            <p:ph type="sldNum" sz="quarter" idx="16"/>
          </p:nvPr>
        </p:nvSpPr>
        <p:spPr/>
        <p:txBody>
          <a:bodyPr/>
          <a:lstStyle/>
          <a:p>
            <a:fld id="{E4EB17B5-5A0D-4E6A-9279-FF53967BF44F}" type="slidenum">
              <a:rPr lang="en-US" smtClean="0"/>
              <a:pPr/>
              <a:t>38</a:t>
            </a:fld>
            <a:endParaRPr lang="en-US"/>
          </a:p>
        </p:txBody>
      </p:sp>
      <p:sp>
        <p:nvSpPr>
          <p:cNvPr id="2" name="Title 1"/>
          <p:cNvSpPr>
            <a:spLocks noGrp="1"/>
          </p:cNvSpPr>
          <p:nvPr>
            <p:ph type="title"/>
          </p:nvPr>
        </p:nvSpPr>
        <p:spPr/>
        <p:txBody>
          <a:bodyPr/>
          <a:lstStyle/>
          <a:p>
            <a:r>
              <a:rPr lang="en-US" sz="2800" dirty="0"/>
              <a:t>Tray options</a:t>
            </a:r>
          </a:p>
        </p:txBody>
      </p:sp>
      <p:pic>
        <p:nvPicPr>
          <p:cNvPr id="1035" name="Picture 1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296960" y="2778925"/>
            <a:ext cx="1847811" cy="1894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1"/>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14337" y="2704375"/>
            <a:ext cx="2760134" cy="1444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2" name="Picture 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769784" y="184149"/>
            <a:ext cx="5287948" cy="21029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0" name="Straight Arrow Connector 9"/>
          <p:cNvCxnSpPr/>
          <p:nvPr/>
        </p:nvCxnSpPr>
        <p:spPr>
          <a:xfrm flipV="1">
            <a:off x="3317875" y="2487967"/>
            <a:ext cx="666750" cy="9525"/>
          </a:xfrm>
          <a:prstGeom prst="straightConnector1">
            <a:avLst/>
          </a:prstGeom>
          <a:ln w="76200">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13115460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294967295"/>
          </p:nvPr>
        </p:nvSpPr>
        <p:spPr>
          <a:xfrm>
            <a:off x="-3454" y="4944285"/>
            <a:ext cx="460655" cy="164592"/>
          </a:xfrm>
          <a:prstGeom prst="rect">
            <a:avLst/>
          </a:prstGeom>
        </p:spPr>
        <p:txBody>
          <a:bodyPr/>
          <a:lstStyle/>
          <a:p>
            <a:fld id="{A5AD2D29-C990-4E0E-A2E8-54D37681A6EC}" type="slidenum">
              <a:rPr lang="en-US" smtClean="0">
                <a:solidFill>
                  <a:srgbClr val="FFFFFF"/>
                </a:solidFill>
              </a:rPr>
              <a:pPr/>
              <a:t>39</a:t>
            </a:fld>
            <a:endParaRPr lang="en-US" dirty="0">
              <a:solidFill>
                <a:srgbClr val="FFFFFF"/>
              </a:solidFill>
            </a:endParaRPr>
          </a:p>
        </p:txBody>
      </p:sp>
      <p:sp>
        <p:nvSpPr>
          <p:cNvPr id="15" name="Text Box 2"/>
          <p:cNvSpPr txBox="1">
            <a:spLocks noChangeArrowheads="1"/>
          </p:cNvSpPr>
          <p:nvPr/>
        </p:nvSpPr>
        <p:spPr bwMode="auto">
          <a:xfrm>
            <a:off x="2235390" y="1077047"/>
            <a:ext cx="7051486" cy="13042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marL="174625" indent="-174625" eaLnBrk="0" hangingPunct="0">
              <a:defRPr sz="1600" i="1">
                <a:solidFill>
                  <a:schemeClr val="tx1"/>
                </a:solidFill>
                <a:latin typeface="Arial" charset="0"/>
              </a:defRPr>
            </a:lvl1pPr>
            <a:lvl2pPr indent="-165100" eaLnBrk="0" hangingPunct="0">
              <a:defRPr sz="1600" i="1">
                <a:solidFill>
                  <a:schemeClr val="tx1"/>
                </a:solidFill>
                <a:latin typeface="Arial" charset="0"/>
              </a:defRPr>
            </a:lvl2pPr>
            <a:lvl3pPr marL="1143000" indent="-228600" eaLnBrk="0" hangingPunct="0">
              <a:defRPr sz="1600" i="1">
                <a:solidFill>
                  <a:schemeClr val="tx1"/>
                </a:solidFill>
                <a:latin typeface="Arial" charset="0"/>
              </a:defRPr>
            </a:lvl3pPr>
            <a:lvl4pPr marL="1600200" indent="-228600" eaLnBrk="0" hangingPunct="0">
              <a:defRPr sz="1600" i="1">
                <a:solidFill>
                  <a:schemeClr val="tx1"/>
                </a:solidFill>
                <a:latin typeface="Arial" charset="0"/>
              </a:defRPr>
            </a:lvl4pPr>
            <a:lvl5pPr marL="2057400" indent="-228600" eaLnBrk="0" hangingPunct="0">
              <a:defRPr sz="1600" i="1">
                <a:solidFill>
                  <a:schemeClr val="tx1"/>
                </a:solidFill>
                <a:latin typeface="Arial" charset="0"/>
              </a:defRPr>
            </a:lvl5pPr>
            <a:lvl6pPr marL="2514600" indent="-228600" algn="ctr" eaLnBrk="0" fontAlgn="base" hangingPunct="0">
              <a:spcBef>
                <a:spcPct val="0"/>
              </a:spcBef>
              <a:spcAft>
                <a:spcPct val="0"/>
              </a:spcAft>
              <a:defRPr sz="1600" i="1">
                <a:solidFill>
                  <a:schemeClr val="tx1"/>
                </a:solidFill>
                <a:latin typeface="Arial" charset="0"/>
              </a:defRPr>
            </a:lvl6pPr>
            <a:lvl7pPr marL="2971800" indent="-228600" algn="ctr" eaLnBrk="0" fontAlgn="base" hangingPunct="0">
              <a:spcBef>
                <a:spcPct val="0"/>
              </a:spcBef>
              <a:spcAft>
                <a:spcPct val="0"/>
              </a:spcAft>
              <a:defRPr sz="1600" i="1">
                <a:solidFill>
                  <a:schemeClr val="tx1"/>
                </a:solidFill>
                <a:latin typeface="Arial" charset="0"/>
              </a:defRPr>
            </a:lvl7pPr>
            <a:lvl8pPr marL="3429000" indent="-228600" algn="ctr" eaLnBrk="0" fontAlgn="base" hangingPunct="0">
              <a:spcBef>
                <a:spcPct val="0"/>
              </a:spcBef>
              <a:spcAft>
                <a:spcPct val="0"/>
              </a:spcAft>
              <a:defRPr sz="1600" i="1">
                <a:solidFill>
                  <a:schemeClr val="tx1"/>
                </a:solidFill>
                <a:latin typeface="Arial" charset="0"/>
              </a:defRPr>
            </a:lvl8pPr>
            <a:lvl9pPr marL="3886200" indent="-228600" algn="ctr" eaLnBrk="0" fontAlgn="base" hangingPunct="0">
              <a:spcBef>
                <a:spcPct val="0"/>
              </a:spcBef>
              <a:spcAft>
                <a:spcPct val="0"/>
              </a:spcAft>
              <a:defRPr sz="1600" i="1">
                <a:solidFill>
                  <a:schemeClr val="tx1"/>
                </a:solidFill>
                <a:latin typeface="Arial" charset="0"/>
              </a:defRPr>
            </a:lvl9pPr>
          </a:lstStyle>
          <a:p>
            <a:pPr marL="215305" indent="-215305" eaLnBrk="1" hangingPunct="1">
              <a:buFont typeface="Arial" pitchFamily="34" charset="0"/>
              <a:buChar char="•"/>
            </a:pPr>
            <a:r>
              <a:rPr lang="en-US" sz="1100" b="1" i="0" dirty="0">
                <a:latin typeface="Frutiger 57Cn"/>
                <a:cs typeface="Arial" charset="0"/>
              </a:rPr>
              <a:t>Future Proof </a:t>
            </a:r>
            <a:r>
              <a:rPr lang="en-US" sz="1100" i="0" dirty="0">
                <a:latin typeface="Frutiger 57Cn"/>
                <a:cs typeface="Arial" charset="0"/>
              </a:rPr>
              <a:t>- supports 10-point multi-touch / gesturing </a:t>
            </a:r>
          </a:p>
          <a:p>
            <a:pPr marL="215305" indent="-215305" eaLnBrk="1" hangingPunct="1">
              <a:buFont typeface="Arial" pitchFamily="34" charset="0"/>
              <a:buChar char="•"/>
            </a:pPr>
            <a:r>
              <a:rPr lang="en-US" sz="1100" b="1" i="0" dirty="0">
                <a:latin typeface="Frutiger 57Cn"/>
                <a:cs typeface="Arial" charset="0"/>
              </a:rPr>
              <a:t>Attractive</a:t>
            </a:r>
            <a:r>
              <a:rPr lang="en-US" sz="1100" i="0" dirty="0">
                <a:latin typeface="Frutiger 57Cn"/>
                <a:cs typeface="Arial" charset="0"/>
              </a:rPr>
              <a:t> – zero bezel fully flat glass touch surface</a:t>
            </a:r>
          </a:p>
          <a:p>
            <a:pPr marL="215305" indent="-215305" eaLnBrk="1" hangingPunct="1">
              <a:buFont typeface="Arial" pitchFamily="34" charset="0"/>
              <a:buChar char="•"/>
            </a:pPr>
            <a:r>
              <a:rPr lang="en-US" sz="1100" b="1" i="0" dirty="0">
                <a:latin typeface="Frutiger 57Cn"/>
                <a:cs typeface="Arial" charset="0"/>
              </a:rPr>
              <a:t>Performance</a:t>
            </a:r>
            <a:r>
              <a:rPr lang="en-US" sz="1100" i="0" dirty="0">
                <a:latin typeface="Frutiger 57Cn"/>
                <a:cs typeface="Arial" charset="0"/>
              </a:rPr>
              <a:t> – fast &amp; accurate (matrix of rows/columns is “scanned” to calculate precise touch point(s);  </a:t>
            </a:r>
          </a:p>
          <a:p>
            <a:pPr marL="215305" indent="-215305" eaLnBrk="1" hangingPunct="1">
              <a:buFont typeface="Arial" pitchFamily="34" charset="0"/>
              <a:buChar char="•"/>
            </a:pPr>
            <a:r>
              <a:rPr lang="en-US" sz="1100" b="1" i="0" dirty="0">
                <a:latin typeface="Frutiger 57Cn"/>
                <a:cs typeface="Arial" charset="0"/>
              </a:rPr>
              <a:t>More Rugged</a:t>
            </a:r>
            <a:r>
              <a:rPr lang="en-US" sz="1100" i="0" dirty="0">
                <a:latin typeface="Frutiger 57Cn"/>
                <a:cs typeface="Arial" charset="0"/>
              </a:rPr>
              <a:t> – glass surface protects electronics, sealed; immune to most chemicals, dust and liquid; can operate in extreme environments; can operate if glass is scratched/damaged; easy to clean </a:t>
            </a:r>
          </a:p>
          <a:p>
            <a:pPr marL="215305" indent="-215305" eaLnBrk="1" hangingPunct="1">
              <a:buFont typeface="Arial" pitchFamily="34" charset="0"/>
              <a:buChar char="•"/>
            </a:pPr>
            <a:r>
              <a:rPr lang="en-US" sz="1100" b="1" i="0" dirty="0">
                <a:latin typeface="Frutiger 57Cn"/>
                <a:cs typeface="Arial" charset="0"/>
              </a:rPr>
              <a:t>Longest Life </a:t>
            </a:r>
            <a:r>
              <a:rPr lang="en-US" sz="1100" i="0" dirty="0">
                <a:latin typeface="Frutiger 57Cn"/>
                <a:cs typeface="Arial" charset="0"/>
              </a:rPr>
              <a:t>– No known wear-out mechanism</a:t>
            </a:r>
          </a:p>
          <a:p>
            <a:pPr marL="215305" indent="-215305" eaLnBrk="1" hangingPunct="1">
              <a:buFont typeface="Arial" pitchFamily="34" charset="0"/>
              <a:buChar char="•"/>
            </a:pPr>
            <a:r>
              <a:rPr lang="en-US" sz="1100" b="1" i="0" dirty="0">
                <a:latin typeface="Frutiger 57Cn"/>
                <a:cs typeface="Arial" charset="0"/>
              </a:rPr>
              <a:t>Plug “n” Play </a:t>
            </a:r>
            <a:r>
              <a:rPr lang="en-US" sz="1100" i="0" dirty="0">
                <a:latin typeface="Frutiger 57Cn"/>
                <a:cs typeface="Arial" charset="0"/>
              </a:rPr>
              <a:t>– No calibration required</a:t>
            </a:r>
            <a:endParaRPr lang="en-US" sz="1200" dirty="0">
              <a:latin typeface="Frutiger 57Cn"/>
              <a:cs typeface="Arial" charset="0"/>
            </a:endParaRPr>
          </a:p>
        </p:txBody>
      </p:sp>
      <p:sp>
        <p:nvSpPr>
          <p:cNvPr id="23" name="Chevron 22"/>
          <p:cNvSpPr/>
          <p:nvPr/>
        </p:nvSpPr>
        <p:spPr>
          <a:xfrm>
            <a:off x="658757" y="2598587"/>
            <a:ext cx="1627243" cy="624821"/>
          </a:xfrm>
          <a:prstGeom prst="chevron">
            <a:avLst/>
          </a:prstGeom>
          <a:solidFill>
            <a:srgbClr val="54B948"/>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2">
              <a:hueOff val="-670655"/>
              <a:satOff val="-9721"/>
              <a:lumOff val="-7058"/>
              <a:alphaOff val="0"/>
            </a:schemeClr>
          </a:effectRef>
          <a:fontRef idx="minor">
            <a:schemeClr val="lt1"/>
          </a:fontRef>
        </p:style>
      </p:sp>
      <p:sp>
        <p:nvSpPr>
          <p:cNvPr id="28" name="Text Box 2"/>
          <p:cNvSpPr txBox="1">
            <a:spLocks noChangeArrowheads="1"/>
          </p:cNvSpPr>
          <p:nvPr/>
        </p:nvSpPr>
        <p:spPr bwMode="auto">
          <a:xfrm>
            <a:off x="2242464" y="2503194"/>
            <a:ext cx="5553351" cy="815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marL="174625" indent="-174625" eaLnBrk="0" hangingPunct="0">
              <a:defRPr sz="1600" i="1">
                <a:solidFill>
                  <a:schemeClr val="tx1"/>
                </a:solidFill>
                <a:latin typeface="Arial" charset="0"/>
              </a:defRPr>
            </a:lvl1pPr>
            <a:lvl2pPr indent="-165100" eaLnBrk="0" hangingPunct="0">
              <a:defRPr sz="1600" i="1">
                <a:solidFill>
                  <a:schemeClr val="tx1"/>
                </a:solidFill>
                <a:latin typeface="Arial" charset="0"/>
              </a:defRPr>
            </a:lvl2pPr>
            <a:lvl3pPr marL="1143000" indent="-228600" eaLnBrk="0" hangingPunct="0">
              <a:defRPr sz="1600" i="1">
                <a:solidFill>
                  <a:schemeClr val="tx1"/>
                </a:solidFill>
                <a:latin typeface="Arial" charset="0"/>
              </a:defRPr>
            </a:lvl3pPr>
            <a:lvl4pPr marL="1600200" indent="-228600" eaLnBrk="0" hangingPunct="0">
              <a:defRPr sz="1600" i="1">
                <a:solidFill>
                  <a:schemeClr val="tx1"/>
                </a:solidFill>
                <a:latin typeface="Arial" charset="0"/>
              </a:defRPr>
            </a:lvl4pPr>
            <a:lvl5pPr marL="2057400" indent="-228600" eaLnBrk="0" hangingPunct="0">
              <a:defRPr sz="1600" i="1">
                <a:solidFill>
                  <a:schemeClr val="tx1"/>
                </a:solidFill>
                <a:latin typeface="Arial" charset="0"/>
              </a:defRPr>
            </a:lvl5pPr>
            <a:lvl6pPr marL="2514600" indent="-228600" algn="ctr" eaLnBrk="0" fontAlgn="base" hangingPunct="0">
              <a:spcBef>
                <a:spcPct val="0"/>
              </a:spcBef>
              <a:spcAft>
                <a:spcPct val="0"/>
              </a:spcAft>
              <a:defRPr sz="1600" i="1">
                <a:solidFill>
                  <a:schemeClr val="tx1"/>
                </a:solidFill>
                <a:latin typeface="Arial" charset="0"/>
              </a:defRPr>
            </a:lvl6pPr>
            <a:lvl7pPr marL="2971800" indent="-228600" algn="ctr" eaLnBrk="0" fontAlgn="base" hangingPunct="0">
              <a:spcBef>
                <a:spcPct val="0"/>
              </a:spcBef>
              <a:spcAft>
                <a:spcPct val="0"/>
              </a:spcAft>
              <a:defRPr sz="1600" i="1">
                <a:solidFill>
                  <a:schemeClr val="tx1"/>
                </a:solidFill>
                <a:latin typeface="Arial" charset="0"/>
              </a:defRPr>
            </a:lvl7pPr>
            <a:lvl8pPr marL="3429000" indent="-228600" algn="ctr" eaLnBrk="0" fontAlgn="base" hangingPunct="0">
              <a:spcBef>
                <a:spcPct val="0"/>
              </a:spcBef>
              <a:spcAft>
                <a:spcPct val="0"/>
              </a:spcAft>
              <a:defRPr sz="1600" i="1">
                <a:solidFill>
                  <a:schemeClr val="tx1"/>
                </a:solidFill>
                <a:latin typeface="Arial" charset="0"/>
              </a:defRPr>
            </a:lvl8pPr>
            <a:lvl9pPr marL="3886200" indent="-228600" algn="ctr" eaLnBrk="0" fontAlgn="base" hangingPunct="0">
              <a:spcBef>
                <a:spcPct val="0"/>
              </a:spcBef>
              <a:spcAft>
                <a:spcPct val="0"/>
              </a:spcAft>
              <a:defRPr sz="1600" i="1">
                <a:solidFill>
                  <a:schemeClr val="tx1"/>
                </a:solidFill>
                <a:latin typeface="Arial" charset="0"/>
              </a:defRPr>
            </a:lvl9pPr>
          </a:lstStyle>
          <a:p>
            <a:pPr marL="215305" indent="-215305" eaLnBrk="1" hangingPunct="1">
              <a:buFont typeface="Arial" pitchFamily="34" charset="0"/>
              <a:buChar char="•"/>
            </a:pPr>
            <a:r>
              <a:rPr lang="en-US" sz="1100" b="1" i="0" dirty="0">
                <a:latin typeface="Frutiger 57Cn"/>
                <a:cs typeface="Arial" charset="0"/>
              </a:rPr>
              <a:t>Proven Retail Technology </a:t>
            </a:r>
            <a:r>
              <a:rPr lang="en-US" sz="1100" i="0" dirty="0">
                <a:latin typeface="Frutiger 57Cn"/>
                <a:cs typeface="Arial" charset="0"/>
              </a:rPr>
              <a:t>- Hundreds of thousands in use</a:t>
            </a:r>
          </a:p>
          <a:p>
            <a:pPr marL="215305" indent="-215305" eaLnBrk="1" hangingPunct="1">
              <a:buFont typeface="Arial" pitchFamily="34" charset="0"/>
              <a:buChar char="•"/>
            </a:pPr>
            <a:r>
              <a:rPr lang="en-US" sz="1100" b="1" i="0" dirty="0">
                <a:latin typeface="Frutiger 57Cn"/>
                <a:cs typeface="Arial" charset="0"/>
              </a:rPr>
              <a:t>Performance</a:t>
            </a:r>
            <a:r>
              <a:rPr lang="en-US" sz="1100" i="0" dirty="0">
                <a:latin typeface="Frutiger 57Cn"/>
                <a:cs typeface="Arial" charset="0"/>
              </a:rPr>
              <a:t> – fast &amp; accurate</a:t>
            </a:r>
          </a:p>
          <a:p>
            <a:pPr marL="215305" indent="-215305" eaLnBrk="1" hangingPunct="1">
              <a:buFont typeface="Arial" pitchFamily="34" charset="0"/>
              <a:buChar char="•"/>
            </a:pPr>
            <a:r>
              <a:rPr lang="en-US" sz="1100" b="1" i="0" dirty="0">
                <a:latin typeface="Frutiger 57Cn"/>
                <a:cs typeface="Arial" charset="0"/>
              </a:rPr>
              <a:t>Rugged</a:t>
            </a:r>
            <a:r>
              <a:rPr lang="en-US" sz="1100" i="0" dirty="0">
                <a:latin typeface="Frutiger 57Cn"/>
                <a:cs typeface="Arial" charset="0"/>
              </a:rPr>
              <a:t> – not affected by dirt, dust, water, or light</a:t>
            </a:r>
          </a:p>
          <a:p>
            <a:pPr marL="215305" indent="-215305" eaLnBrk="1" hangingPunct="1">
              <a:buFont typeface="Arial" pitchFamily="34" charset="0"/>
              <a:buChar char="•"/>
            </a:pPr>
            <a:r>
              <a:rPr lang="en-US" sz="1100" b="1" i="0" dirty="0">
                <a:latin typeface="Frutiger 57Cn"/>
                <a:cs typeface="Arial" charset="0"/>
              </a:rPr>
              <a:t>Longer Life </a:t>
            </a:r>
            <a:r>
              <a:rPr lang="en-US" sz="1100" i="0" dirty="0">
                <a:latin typeface="Frutiger 57Cn"/>
                <a:cs typeface="Arial" charset="0"/>
              </a:rPr>
              <a:t>– 100 million touches (at a single point</a:t>
            </a:r>
            <a:r>
              <a:rPr lang="en-US" sz="1400" i="0" dirty="0">
                <a:latin typeface="Frutiger 57Cn"/>
                <a:cs typeface="Arial" charset="0"/>
              </a:rPr>
              <a:t>)</a:t>
            </a:r>
          </a:p>
        </p:txBody>
      </p:sp>
      <p:sp>
        <p:nvSpPr>
          <p:cNvPr id="29" name="Text Box 2"/>
          <p:cNvSpPr txBox="1">
            <a:spLocks noChangeArrowheads="1"/>
          </p:cNvSpPr>
          <p:nvPr/>
        </p:nvSpPr>
        <p:spPr bwMode="auto">
          <a:xfrm>
            <a:off x="2246880" y="3505922"/>
            <a:ext cx="6796783" cy="13042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lvl1pPr marL="174625" indent="-174625" eaLnBrk="0" hangingPunct="0">
              <a:defRPr sz="1600" i="1">
                <a:solidFill>
                  <a:schemeClr val="tx1"/>
                </a:solidFill>
                <a:latin typeface="Arial" charset="0"/>
              </a:defRPr>
            </a:lvl1pPr>
            <a:lvl2pPr indent="-165100" eaLnBrk="0" hangingPunct="0">
              <a:defRPr sz="1600" i="1">
                <a:solidFill>
                  <a:schemeClr val="tx1"/>
                </a:solidFill>
                <a:latin typeface="Arial" charset="0"/>
              </a:defRPr>
            </a:lvl2pPr>
            <a:lvl3pPr marL="1143000" indent="-228600" eaLnBrk="0" hangingPunct="0">
              <a:defRPr sz="1600" i="1">
                <a:solidFill>
                  <a:schemeClr val="tx1"/>
                </a:solidFill>
                <a:latin typeface="Arial" charset="0"/>
              </a:defRPr>
            </a:lvl3pPr>
            <a:lvl4pPr marL="1600200" indent="-228600" eaLnBrk="0" hangingPunct="0">
              <a:defRPr sz="1600" i="1">
                <a:solidFill>
                  <a:schemeClr val="tx1"/>
                </a:solidFill>
                <a:latin typeface="Arial" charset="0"/>
              </a:defRPr>
            </a:lvl4pPr>
            <a:lvl5pPr marL="2057400" indent="-228600" eaLnBrk="0" hangingPunct="0">
              <a:defRPr sz="1600" i="1">
                <a:solidFill>
                  <a:schemeClr val="tx1"/>
                </a:solidFill>
                <a:latin typeface="Arial" charset="0"/>
              </a:defRPr>
            </a:lvl5pPr>
            <a:lvl6pPr marL="2514600" indent="-228600" algn="ctr" eaLnBrk="0" fontAlgn="base" hangingPunct="0">
              <a:spcBef>
                <a:spcPct val="0"/>
              </a:spcBef>
              <a:spcAft>
                <a:spcPct val="0"/>
              </a:spcAft>
              <a:defRPr sz="1600" i="1">
                <a:solidFill>
                  <a:schemeClr val="tx1"/>
                </a:solidFill>
                <a:latin typeface="Arial" charset="0"/>
              </a:defRPr>
            </a:lvl6pPr>
            <a:lvl7pPr marL="2971800" indent="-228600" algn="ctr" eaLnBrk="0" fontAlgn="base" hangingPunct="0">
              <a:spcBef>
                <a:spcPct val="0"/>
              </a:spcBef>
              <a:spcAft>
                <a:spcPct val="0"/>
              </a:spcAft>
              <a:defRPr sz="1600" i="1">
                <a:solidFill>
                  <a:schemeClr val="tx1"/>
                </a:solidFill>
                <a:latin typeface="Arial" charset="0"/>
              </a:defRPr>
            </a:lvl7pPr>
            <a:lvl8pPr marL="3429000" indent="-228600" algn="ctr" eaLnBrk="0" fontAlgn="base" hangingPunct="0">
              <a:spcBef>
                <a:spcPct val="0"/>
              </a:spcBef>
              <a:spcAft>
                <a:spcPct val="0"/>
              </a:spcAft>
              <a:defRPr sz="1600" i="1">
                <a:solidFill>
                  <a:schemeClr val="tx1"/>
                </a:solidFill>
                <a:latin typeface="Arial" charset="0"/>
              </a:defRPr>
            </a:lvl8pPr>
            <a:lvl9pPr marL="3886200" indent="-228600" algn="ctr" eaLnBrk="0" fontAlgn="base" hangingPunct="0">
              <a:spcBef>
                <a:spcPct val="0"/>
              </a:spcBef>
              <a:spcAft>
                <a:spcPct val="0"/>
              </a:spcAft>
              <a:defRPr sz="1600" i="1">
                <a:solidFill>
                  <a:schemeClr val="tx1"/>
                </a:solidFill>
                <a:latin typeface="Arial" charset="0"/>
              </a:defRPr>
            </a:lvl9pPr>
          </a:lstStyle>
          <a:p>
            <a:pPr marL="215305" indent="-215305" eaLnBrk="1" hangingPunct="1">
              <a:buFont typeface="Arial" pitchFamily="34" charset="0"/>
              <a:buChar char="•"/>
            </a:pPr>
            <a:r>
              <a:rPr lang="en-US" sz="1100" b="1" i="0" dirty="0">
                <a:latin typeface="Frutiger 57Cn"/>
                <a:cs typeface="Arial" charset="0"/>
              </a:rPr>
              <a:t>Proven Retail Technology </a:t>
            </a:r>
            <a:r>
              <a:rPr lang="en-US" sz="1100" i="0" dirty="0">
                <a:latin typeface="Frutiger 57Cn"/>
                <a:cs typeface="Arial" charset="0"/>
              </a:rPr>
              <a:t>-  Hundreds of thousand in use</a:t>
            </a:r>
          </a:p>
          <a:p>
            <a:pPr marL="215305" indent="-215305" eaLnBrk="1" hangingPunct="1">
              <a:buFont typeface="Arial" pitchFamily="34" charset="0"/>
              <a:buChar char="•"/>
            </a:pPr>
            <a:r>
              <a:rPr lang="en-US" sz="1100" b="1" i="0" dirty="0">
                <a:latin typeface="Frutiger 57Cn"/>
                <a:cs typeface="Arial" charset="0"/>
              </a:rPr>
              <a:t>Best Input Flexibility</a:t>
            </a:r>
            <a:r>
              <a:rPr lang="en-US" sz="1100" i="0" dirty="0">
                <a:latin typeface="Frutiger 57Cn"/>
                <a:cs typeface="Arial" charset="0"/>
              </a:rPr>
              <a:t> – finger, glove, stylus, object</a:t>
            </a:r>
          </a:p>
          <a:p>
            <a:pPr marL="215305" indent="-215305" eaLnBrk="1" hangingPunct="1">
              <a:buFont typeface="Arial" pitchFamily="34" charset="0"/>
              <a:buChar char="•"/>
            </a:pPr>
            <a:r>
              <a:rPr lang="en-US" sz="1100" b="1" i="0" dirty="0">
                <a:latin typeface="Frutiger 57Cn"/>
                <a:cs typeface="Arial" charset="0"/>
              </a:rPr>
              <a:t>Performance </a:t>
            </a:r>
            <a:r>
              <a:rPr lang="en-US" sz="1100" i="0" dirty="0">
                <a:latin typeface="Frutiger 57Cn"/>
                <a:cs typeface="Arial" charset="0"/>
              </a:rPr>
              <a:t>– fast &amp; accurate</a:t>
            </a:r>
          </a:p>
          <a:p>
            <a:pPr marL="215305" indent="-215305" eaLnBrk="1" hangingPunct="1">
              <a:buFont typeface="Arial" pitchFamily="34" charset="0"/>
              <a:buChar char="•"/>
            </a:pPr>
            <a:r>
              <a:rPr lang="en-US" sz="1100" b="1" i="0" dirty="0">
                <a:latin typeface="Frutiger 57Cn"/>
                <a:cs typeface="Arial" charset="0"/>
              </a:rPr>
              <a:t>Rugged</a:t>
            </a:r>
            <a:r>
              <a:rPr lang="en-US" sz="1100" i="0" dirty="0">
                <a:latin typeface="Frutiger 57Cn"/>
                <a:cs typeface="Arial" charset="0"/>
              </a:rPr>
              <a:t> - not affected by dirt, dust, water, or light; more immune to operational contaminants -  operates with liquid / grease on screen</a:t>
            </a:r>
            <a:endParaRPr lang="en-US" sz="1100" b="1" i="0" dirty="0">
              <a:latin typeface="Frutiger 57Cn"/>
              <a:cs typeface="Arial" charset="0"/>
            </a:endParaRPr>
          </a:p>
          <a:p>
            <a:pPr marL="215305" indent="-215305" eaLnBrk="1" hangingPunct="1">
              <a:buFont typeface="Arial" pitchFamily="34" charset="0"/>
              <a:buChar char="•"/>
            </a:pPr>
            <a:r>
              <a:rPr lang="en-US" sz="1100" b="1" i="0" dirty="0">
                <a:latin typeface="Frutiger 57Cn"/>
                <a:cs typeface="Arial" charset="0"/>
              </a:rPr>
              <a:t>Long Life</a:t>
            </a:r>
            <a:r>
              <a:rPr lang="en-US" sz="1100" i="0" dirty="0">
                <a:latin typeface="Frutiger 57Cn"/>
                <a:cs typeface="Arial" charset="0"/>
              </a:rPr>
              <a:t> -  35 million touches (at a single point)</a:t>
            </a:r>
          </a:p>
          <a:p>
            <a:pPr marL="215305" indent="-215305" eaLnBrk="1" hangingPunct="1">
              <a:buFont typeface="Arial" pitchFamily="34" charset="0"/>
              <a:buChar char="•"/>
            </a:pPr>
            <a:r>
              <a:rPr lang="en-US" sz="1100" b="1" i="0" dirty="0">
                <a:latin typeface="Frutiger 57Cn"/>
                <a:cs typeface="Arial" charset="0"/>
              </a:rPr>
              <a:t>Attractive</a:t>
            </a:r>
            <a:r>
              <a:rPr lang="en-US" sz="1100" i="0" dirty="0">
                <a:latin typeface="Frutiger 57Cn"/>
                <a:cs typeface="Arial" charset="0"/>
              </a:rPr>
              <a:t> – zero bezel fully flat touch surface available (X-Series)</a:t>
            </a:r>
          </a:p>
        </p:txBody>
      </p:sp>
      <p:sp>
        <p:nvSpPr>
          <p:cNvPr id="33" name="Chevron 4"/>
          <p:cNvSpPr/>
          <p:nvPr/>
        </p:nvSpPr>
        <p:spPr>
          <a:xfrm>
            <a:off x="793927" y="2682395"/>
            <a:ext cx="1360254" cy="457203"/>
          </a:xfrm>
          <a:prstGeom prst="rect">
            <a:avLst/>
          </a:prstGeom>
          <a:scene3d>
            <a:camera prst="orthographicFront"/>
            <a:lightRig rig="flat" dir="t"/>
          </a:scene3d>
          <a:sp3d/>
        </p:spPr>
        <p:style>
          <a:lnRef idx="0">
            <a:scrgbClr r="0" g="0" b="0"/>
          </a:lnRef>
          <a:fillRef idx="0">
            <a:scrgbClr r="0" g="0" b="0"/>
          </a:fillRef>
          <a:effectRef idx="0">
            <a:scrgbClr r="0" g="0" b="0"/>
          </a:effectRef>
          <a:fontRef idx="minor">
            <a:schemeClr val="lt1"/>
          </a:fontRef>
        </p:style>
        <p:txBody>
          <a:bodyPr spcFirstLastPara="0" vert="horz" wrap="square" lIns="108014" tIns="36005" rIns="36005" bIns="36005" numCol="1" spcCol="1270" anchor="ctr" anchorCtr="0">
            <a:noAutofit/>
          </a:bodyPr>
          <a:lstStyle/>
          <a:p>
            <a:pPr algn="ctr" defTabSz="1200150">
              <a:lnSpc>
                <a:spcPct val="90000"/>
              </a:lnSpc>
              <a:spcAft>
                <a:spcPct val="35000"/>
              </a:spcAft>
            </a:pPr>
            <a:r>
              <a:rPr lang="en-US" sz="1500" b="1" dirty="0">
                <a:solidFill>
                  <a:schemeClr val="bg1"/>
                </a:solidFill>
              </a:rPr>
              <a:t>Surface           Capacitive</a:t>
            </a:r>
          </a:p>
        </p:txBody>
      </p:sp>
      <p:cxnSp>
        <p:nvCxnSpPr>
          <p:cNvPr id="5" name="Straight Connector 4"/>
          <p:cNvCxnSpPr/>
          <p:nvPr/>
        </p:nvCxnSpPr>
        <p:spPr>
          <a:xfrm flipV="1">
            <a:off x="725059" y="2386677"/>
            <a:ext cx="7987635" cy="23870"/>
          </a:xfrm>
          <a:prstGeom prst="line">
            <a:avLst/>
          </a:prstGeom>
        </p:spPr>
        <p:style>
          <a:lnRef idx="2">
            <a:schemeClr val="accent1"/>
          </a:lnRef>
          <a:fillRef idx="0">
            <a:schemeClr val="accent1"/>
          </a:fillRef>
          <a:effectRef idx="1">
            <a:schemeClr val="accent1"/>
          </a:effectRef>
          <a:fontRef idx="minor">
            <a:schemeClr val="tx1"/>
          </a:fontRef>
        </p:style>
      </p:cxnSp>
      <p:cxnSp>
        <p:nvCxnSpPr>
          <p:cNvPr id="38" name="Straight Connector 37"/>
          <p:cNvCxnSpPr/>
          <p:nvPr/>
        </p:nvCxnSpPr>
        <p:spPr>
          <a:xfrm flipV="1">
            <a:off x="758193" y="3461021"/>
            <a:ext cx="7954500" cy="23870"/>
          </a:xfrm>
          <a:prstGeom prst="line">
            <a:avLst/>
          </a:prstGeom>
        </p:spPr>
        <p:style>
          <a:lnRef idx="2">
            <a:schemeClr val="accent1"/>
          </a:lnRef>
          <a:fillRef idx="0">
            <a:schemeClr val="accent1"/>
          </a:fillRef>
          <a:effectRef idx="1">
            <a:schemeClr val="accent1"/>
          </a:effectRef>
          <a:fontRef idx="minor">
            <a:schemeClr val="tx1"/>
          </a:fontRef>
        </p:style>
      </p:cxnSp>
      <p:sp>
        <p:nvSpPr>
          <p:cNvPr id="25" name="Chevron 24"/>
          <p:cNvSpPr/>
          <p:nvPr/>
        </p:nvSpPr>
        <p:spPr>
          <a:xfrm>
            <a:off x="658757" y="1357863"/>
            <a:ext cx="1627243" cy="624821"/>
          </a:xfrm>
          <a:prstGeom prst="chevron">
            <a:avLst/>
          </a:prstGeom>
          <a:solidFill>
            <a:srgbClr val="54B948"/>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2">
              <a:hueOff val="-670655"/>
              <a:satOff val="-9721"/>
              <a:lumOff val="-7058"/>
              <a:alphaOff val="0"/>
            </a:schemeClr>
          </a:effectRef>
          <a:fontRef idx="minor">
            <a:schemeClr val="lt1"/>
          </a:fontRef>
        </p:style>
      </p:sp>
      <p:sp>
        <p:nvSpPr>
          <p:cNvPr id="27" name="Chevron 4"/>
          <p:cNvSpPr/>
          <p:nvPr/>
        </p:nvSpPr>
        <p:spPr>
          <a:xfrm>
            <a:off x="793927" y="1441671"/>
            <a:ext cx="1360254" cy="457203"/>
          </a:xfrm>
          <a:prstGeom prst="rect">
            <a:avLst/>
          </a:prstGeom>
          <a:scene3d>
            <a:camera prst="orthographicFront"/>
            <a:lightRig rig="flat" dir="t"/>
          </a:scene3d>
          <a:sp3d/>
        </p:spPr>
        <p:style>
          <a:lnRef idx="0">
            <a:scrgbClr r="0" g="0" b="0"/>
          </a:lnRef>
          <a:fillRef idx="0">
            <a:scrgbClr r="0" g="0" b="0"/>
          </a:fillRef>
          <a:effectRef idx="0">
            <a:scrgbClr r="0" g="0" b="0"/>
          </a:effectRef>
          <a:fontRef idx="minor">
            <a:schemeClr val="lt1"/>
          </a:fontRef>
        </p:style>
        <p:txBody>
          <a:bodyPr spcFirstLastPara="0" vert="horz" wrap="square" lIns="108014" tIns="36005" rIns="36005" bIns="36005" numCol="1" spcCol="1270" anchor="ctr" anchorCtr="0">
            <a:noAutofit/>
          </a:bodyPr>
          <a:lstStyle/>
          <a:p>
            <a:pPr algn="ctr" defTabSz="1200150">
              <a:lnSpc>
                <a:spcPct val="90000"/>
              </a:lnSpc>
              <a:spcAft>
                <a:spcPct val="35000"/>
              </a:spcAft>
            </a:pPr>
            <a:r>
              <a:rPr lang="en-US" sz="1500" b="1" dirty="0">
                <a:solidFill>
                  <a:schemeClr val="bg1"/>
                </a:solidFill>
              </a:rPr>
              <a:t>Projected Capacitive</a:t>
            </a:r>
          </a:p>
        </p:txBody>
      </p:sp>
      <p:sp>
        <p:nvSpPr>
          <p:cNvPr id="30" name="Chevron 29"/>
          <p:cNvSpPr/>
          <p:nvPr/>
        </p:nvSpPr>
        <p:spPr>
          <a:xfrm>
            <a:off x="611132" y="3740351"/>
            <a:ext cx="1627243" cy="624821"/>
          </a:xfrm>
          <a:prstGeom prst="chevron">
            <a:avLst/>
          </a:prstGeom>
          <a:solidFill>
            <a:srgbClr val="54B948"/>
          </a:soli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2">
              <a:hueOff val="-670655"/>
              <a:satOff val="-9721"/>
              <a:lumOff val="-7058"/>
              <a:alphaOff val="0"/>
            </a:schemeClr>
          </a:effectRef>
          <a:fontRef idx="minor">
            <a:schemeClr val="lt1"/>
          </a:fontRef>
        </p:style>
      </p:sp>
      <p:sp>
        <p:nvSpPr>
          <p:cNvPr id="32" name="Chevron 4"/>
          <p:cNvSpPr/>
          <p:nvPr/>
        </p:nvSpPr>
        <p:spPr>
          <a:xfrm>
            <a:off x="782871" y="3839003"/>
            <a:ext cx="1360254" cy="457203"/>
          </a:xfrm>
          <a:prstGeom prst="rect">
            <a:avLst/>
          </a:prstGeom>
          <a:scene3d>
            <a:camera prst="orthographicFront"/>
            <a:lightRig rig="flat" dir="t"/>
          </a:scene3d>
          <a:sp3d/>
        </p:spPr>
        <p:style>
          <a:lnRef idx="0">
            <a:scrgbClr r="0" g="0" b="0"/>
          </a:lnRef>
          <a:fillRef idx="0">
            <a:scrgbClr r="0" g="0" b="0"/>
          </a:fillRef>
          <a:effectRef idx="0">
            <a:scrgbClr r="0" g="0" b="0"/>
          </a:effectRef>
          <a:fontRef idx="minor">
            <a:schemeClr val="lt1"/>
          </a:fontRef>
        </p:style>
        <p:txBody>
          <a:bodyPr spcFirstLastPara="0" vert="horz" wrap="square" lIns="108014" tIns="36005" rIns="36005" bIns="36005" numCol="1" spcCol="1270" anchor="ctr" anchorCtr="0">
            <a:noAutofit/>
          </a:bodyPr>
          <a:lstStyle/>
          <a:p>
            <a:pPr algn="ctr" defTabSz="1200150">
              <a:lnSpc>
                <a:spcPct val="90000"/>
              </a:lnSpc>
              <a:spcAft>
                <a:spcPct val="35000"/>
              </a:spcAft>
            </a:pPr>
            <a:r>
              <a:rPr lang="en-US" sz="1500" b="1" dirty="0">
                <a:solidFill>
                  <a:schemeClr val="bg1"/>
                </a:solidFill>
              </a:rPr>
              <a:t>Resistive</a:t>
            </a:r>
          </a:p>
        </p:txBody>
      </p:sp>
      <p:sp>
        <p:nvSpPr>
          <p:cNvPr id="17" name="TextBox 16"/>
          <p:cNvSpPr txBox="1"/>
          <p:nvPr/>
        </p:nvSpPr>
        <p:spPr>
          <a:xfrm>
            <a:off x="691828" y="98294"/>
            <a:ext cx="8331845" cy="480131"/>
          </a:xfrm>
          <a:prstGeom prst="rect">
            <a:avLst/>
          </a:prstGeom>
          <a:noFill/>
        </p:spPr>
        <p:txBody>
          <a:bodyPr wrap="square" lIns="91440" tIns="45720" rIns="91440" bIns="45720">
            <a:spAutoFit/>
          </a:bodyPr>
          <a:lstStyle/>
          <a:p>
            <a:pPr>
              <a:lnSpc>
                <a:spcPct val="90000"/>
              </a:lnSpc>
            </a:pPr>
            <a:r>
              <a:rPr lang="en-US" sz="2800" dirty="0">
                <a:latin typeface="Arial" pitchFamily="34" charset="0"/>
                <a:cs typeface="Arial" pitchFamily="34" charset="0"/>
              </a:rPr>
              <a:t>NCR d</a:t>
            </a:r>
            <a:r>
              <a:rPr lang="en-US" sz="2800" dirty="0">
                <a:latin typeface="Arial" pitchFamily="34" charset="0"/>
                <a:ea typeface="+mj-ea"/>
                <a:cs typeface="Arial" pitchFamily="34" charset="0"/>
              </a:rPr>
              <a:t>isplay</a:t>
            </a:r>
            <a:r>
              <a:rPr lang="en-US" sz="2800" dirty="0">
                <a:latin typeface="Arial" pitchFamily="34" charset="0"/>
                <a:cs typeface="Arial" pitchFamily="34" charset="0"/>
              </a:rPr>
              <a:t> touch technologies</a:t>
            </a:r>
          </a:p>
        </p:txBody>
      </p:sp>
      <p:sp>
        <p:nvSpPr>
          <p:cNvPr id="18" name="Rectangle 17"/>
          <p:cNvSpPr/>
          <p:nvPr/>
        </p:nvSpPr>
        <p:spPr>
          <a:xfrm>
            <a:off x="724582" y="495612"/>
            <a:ext cx="8008936" cy="369332"/>
          </a:xfrm>
          <a:prstGeom prst="rect">
            <a:avLst/>
          </a:prstGeom>
        </p:spPr>
        <p:txBody>
          <a:bodyPr wrap="square" lIns="91440" tIns="45720" rIns="91440" bIns="45720">
            <a:spAutoFit/>
          </a:bodyPr>
          <a:lstStyle/>
          <a:p>
            <a:r>
              <a:rPr lang="en-US" spc="-30" dirty="0">
                <a:solidFill>
                  <a:srgbClr val="54B948"/>
                </a:solidFill>
                <a:latin typeface="+mn-lt"/>
              </a:rPr>
              <a:t>Offering different touch technologies to meet every retail need</a:t>
            </a:r>
          </a:p>
        </p:txBody>
      </p:sp>
    </p:spTree>
    <p:extLst>
      <p:ext uri="{BB962C8B-B14F-4D97-AF65-F5344CB8AC3E}">
        <p14:creationId xmlns:p14="http://schemas.microsoft.com/office/powerpoint/2010/main" val="73557198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2"/>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5040854" y="1101874"/>
            <a:ext cx="3684046" cy="3546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Footer Placeholder 2"/>
          <p:cNvSpPr>
            <a:spLocks noGrp="1"/>
          </p:cNvSpPr>
          <p:nvPr>
            <p:ph type="ftr" sz="quarter" idx="21"/>
          </p:nvPr>
        </p:nvSpPr>
        <p:spPr/>
        <p:txBody>
          <a:bodyPr/>
          <a:lstStyle/>
          <a:p>
            <a:pPr>
              <a:defRPr/>
            </a:pPr>
            <a:r>
              <a:rPr lang="en-US" dirty="0"/>
              <a:t>NCR Confidential</a:t>
            </a:r>
          </a:p>
        </p:txBody>
      </p:sp>
      <p:sp>
        <p:nvSpPr>
          <p:cNvPr id="5" name="Slide Number Placeholder 4"/>
          <p:cNvSpPr>
            <a:spLocks noGrp="1"/>
          </p:cNvSpPr>
          <p:nvPr>
            <p:ph type="sldNum" sz="quarter" idx="23"/>
          </p:nvPr>
        </p:nvSpPr>
        <p:spPr/>
        <p:txBody>
          <a:bodyPr/>
          <a:lstStyle/>
          <a:p>
            <a:pPr>
              <a:defRPr/>
            </a:pPr>
            <a:fld id="{AF65FCDB-D719-CD45-85FF-DF59679126DB}" type="slidenum">
              <a:rPr lang="en-US" smtClean="0"/>
              <a:pPr>
                <a:defRPr/>
              </a:pPr>
              <a:t>4</a:t>
            </a:fld>
            <a:endParaRPr lang="en-US" dirty="0"/>
          </a:p>
        </p:txBody>
      </p:sp>
      <p:sp>
        <p:nvSpPr>
          <p:cNvPr id="6" name="Title 5"/>
          <p:cNvSpPr>
            <a:spLocks noGrp="1"/>
          </p:cNvSpPr>
          <p:nvPr>
            <p:ph type="title"/>
          </p:nvPr>
        </p:nvSpPr>
        <p:spPr/>
        <p:txBody>
          <a:bodyPr/>
          <a:lstStyle/>
          <a:p>
            <a:r>
              <a:rPr lang="en-US" dirty="0">
                <a:solidFill>
                  <a:schemeClr val="tx1"/>
                </a:solidFill>
              </a:rPr>
              <a:t>NCR RealPOS Product Strategy</a:t>
            </a:r>
          </a:p>
        </p:txBody>
      </p:sp>
      <p:pic>
        <p:nvPicPr>
          <p:cNvPr id="9218" name="Picture 2"/>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93712" y="1152002"/>
            <a:ext cx="4573953" cy="3376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Rectangle 13"/>
          <p:cNvSpPr/>
          <p:nvPr/>
        </p:nvSpPr>
        <p:spPr>
          <a:xfrm>
            <a:off x="5218112" y="1152001"/>
            <a:ext cx="3402013" cy="3376301"/>
          </a:xfrm>
          <a:prstGeom prst="rect">
            <a:avLst/>
          </a:prstGeom>
          <a:noFill/>
          <a:ln w="3175">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7" name="Text Placeholder 2"/>
          <p:cNvSpPr txBox="1">
            <a:spLocks/>
          </p:cNvSpPr>
          <p:nvPr/>
        </p:nvSpPr>
        <p:spPr>
          <a:xfrm>
            <a:off x="493712" y="3743324"/>
            <a:ext cx="4573953" cy="784977"/>
          </a:xfrm>
          <a:prstGeom prst="rect">
            <a:avLst/>
          </a:prstGeom>
          <a:solidFill>
            <a:schemeClr val="bg1">
              <a:lumMod val="50000"/>
              <a:alpha val="85000"/>
            </a:schemeClr>
          </a:solidFill>
        </p:spPr>
        <p:txBody>
          <a:bodyPr lIns="91440" tIns="91440" rIns="91440" bIns="91440" anchor="ctr" anchorCtr="0"/>
          <a:lstStyle>
            <a:lvl1pPr marL="144000" indent="-144000" algn="l" defTabSz="457200" rtl="0" eaLnBrk="1" fontAlgn="base" hangingPunct="1">
              <a:lnSpc>
                <a:spcPts val="1780"/>
              </a:lnSpc>
              <a:spcBef>
                <a:spcPts val="0"/>
              </a:spcBef>
              <a:spcAft>
                <a:spcPts val="100"/>
              </a:spcAft>
              <a:buFont typeface="Arial" charset="0"/>
              <a:buChar char="•"/>
              <a:defRPr sz="1600" kern="1200" spc="-30">
                <a:solidFill>
                  <a:schemeClr val="bg1"/>
                </a:solidFill>
                <a:latin typeface="+mn-lt"/>
                <a:ea typeface="ＭＳ Ｐゴシック" charset="0"/>
                <a:cs typeface="ＭＳ Ｐゴシック" charset="0"/>
              </a:defRPr>
            </a:lvl1pPr>
            <a:lvl2pPr marL="313200" indent="-180000" algn="l" defTabSz="457200" rtl="0" eaLnBrk="1" fontAlgn="base" hangingPunct="1">
              <a:lnSpc>
                <a:spcPts val="1780"/>
              </a:lnSpc>
              <a:spcBef>
                <a:spcPts val="0"/>
              </a:spcBef>
              <a:spcAft>
                <a:spcPct val="0"/>
              </a:spcAft>
              <a:buFont typeface="Arial" charset="0"/>
              <a:buChar char="–"/>
              <a:defRPr sz="1400" kern="1200" spc="-30">
                <a:solidFill>
                  <a:schemeClr val="bg1"/>
                </a:solidFill>
                <a:latin typeface="+mn-lt"/>
                <a:ea typeface="ＭＳ Ｐゴシック" charset="0"/>
                <a:cs typeface="+mn-cs"/>
              </a:defRPr>
            </a:lvl2pPr>
            <a:lvl3pPr marL="450000" indent="-144000" algn="l" defTabSz="457200" rtl="0" eaLnBrk="1" fontAlgn="base" hangingPunct="1">
              <a:lnSpc>
                <a:spcPts val="1780"/>
              </a:lnSpc>
              <a:spcBef>
                <a:spcPts val="0"/>
              </a:spcBef>
              <a:spcAft>
                <a:spcPct val="0"/>
              </a:spcAft>
              <a:buFont typeface="Arial" charset="0"/>
              <a:buChar char="•"/>
              <a:defRPr sz="1200" kern="1200" spc="-30">
                <a:solidFill>
                  <a:schemeClr val="bg1"/>
                </a:solidFill>
                <a:latin typeface="+mn-lt"/>
                <a:ea typeface="ＭＳ Ｐゴシック" charset="0"/>
                <a:cs typeface="+mn-cs"/>
              </a:defRPr>
            </a:lvl3pPr>
            <a:lvl4pPr marL="630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4pPr>
            <a:lvl5pPr marL="774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100000"/>
              </a:lnSpc>
              <a:spcAft>
                <a:spcPts val="0"/>
              </a:spcAft>
              <a:buNone/>
              <a:defRPr/>
            </a:pPr>
            <a:r>
              <a:rPr lang="en-PH" sz="1300" b="1" dirty="0">
                <a:cs typeface="Arial" charset="0"/>
              </a:rPr>
              <a:t>Innovative solutions designed to enhance the checkout experience, improve operational efficiency, and </a:t>
            </a:r>
          </a:p>
          <a:p>
            <a:pPr marL="0" indent="0" algn="ctr">
              <a:lnSpc>
                <a:spcPct val="100000"/>
              </a:lnSpc>
              <a:spcAft>
                <a:spcPts val="0"/>
              </a:spcAft>
              <a:buNone/>
              <a:defRPr/>
            </a:pPr>
            <a:r>
              <a:rPr lang="en-PH" sz="1300" b="1" dirty="0">
                <a:cs typeface="Arial" charset="0"/>
              </a:rPr>
              <a:t>maximize your POS investment</a:t>
            </a:r>
          </a:p>
        </p:txBody>
      </p:sp>
    </p:spTree>
    <p:extLst>
      <p:ext uri="{BB962C8B-B14F-4D97-AF65-F5344CB8AC3E}">
        <p14:creationId xmlns:p14="http://schemas.microsoft.com/office/powerpoint/2010/main" val="15717827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p:cNvSpPr>
          <p:nvPr>
            <p:ph type="title"/>
          </p:nvPr>
        </p:nvSpPr>
        <p:spPr>
          <a:xfrm>
            <a:off x="638624" y="0"/>
            <a:ext cx="8229600" cy="604402"/>
          </a:xfrm>
        </p:spPr>
        <p:txBody>
          <a:bodyPr/>
          <a:lstStyle/>
          <a:p>
            <a:pPr eaLnBrk="1" hangingPunct="1"/>
            <a:r>
              <a:rPr lang="en-US" sz="3200" dirty="0"/>
              <a:t>Projected capacitive touch technology</a:t>
            </a:r>
          </a:p>
        </p:txBody>
      </p:sp>
      <p:sp>
        <p:nvSpPr>
          <p:cNvPr id="15363" name="Rectangle 3"/>
          <p:cNvSpPr>
            <a:spLocks noGrp="1"/>
          </p:cNvSpPr>
          <p:nvPr>
            <p:ph type="body" sz="half" idx="1"/>
          </p:nvPr>
        </p:nvSpPr>
        <p:spPr>
          <a:xfrm>
            <a:off x="718253" y="476381"/>
            <a:ext cx="5579031" cy="3982879"/>
          </a:xfrm>
        </p:spPr>
        <p:txBody>
          <a:bodyPr>
            <a:noAutofit/>
          </a:bodyPr>
          <a:lstStyle/>
          <a:p>
            <a:pPr marL="7937">
              <a:defRPr/>
            </a:pPr>
            <a:r>
              <a:rPr lang="en-US" sz="2000" b="1" dirty="0"/>
              <a:t>Advantages</a:t>
            </a:r>
          </a:p>
          <a:p>
            <a:pPr lvl="1" eaLnBrk="1" hangingPunct="1">
              <a:buFont typeface="Arial" pitchFamily="34" charset="0"/>
              <a:buChar char="•"/>
              <a:defRPr/>
            </a:pPr>
            <a:r>
              <a:rPr lang="en-US" sz="1400" dirty="0"/>
              <a:t>Supports multi-touch and gesturing; Windows 7 and 8.1 compliant</a:t>
            </a:r>
          </a:p>
          <a:p>
            <a:pPr lvl="1" eaLnBrk="1" hangingPunct="1">
              <a:buFont typeface="Arial" pitchFamily="34" charset="0"/>
              <a:buChar char="•"/>
              <a:defRPr/>
            </a:pPr>
            <a:r>
              <a:rPr lang="en-US" sz="1400" dirty="0"/>
              <a:t>Fast, accurate performance</a:t>
            </a:r>
          </a:p>
          <a:p>
            <a:pPr lvl="1" eaLnBrk="1" hangingPunct="1">
              <a:buFont typeface="Arial" pitchFamily="34" charset="0"/>
              <a:buChar char="•"/>
              <a:defRPr/>
            </a:pPr>
            <a:r>
              <a:rPr lang="en-US" sz="1400" dirty="0"/>
              <a:t>Long Life – no known wear-out mechanism</a:t>
            </a:r>
          </a:p>
          <a:p>
            <a:pPr lvl="1" eaLnBrk="1" hangingPunct="1">
              <a:buFont typeface="Arial" pitchFamily="34" charset="0"/>
              <a:buChar char="•"/>
              <a:defRPr/>
            </a:pPr>
            <a:r>
              <a:rPr lang="en-US" sz="1400" dirty="0"/>
              <a:t>Zero-bezel fully flat glass touch surface</a:t>
            </a:r>
          </a:p>
          <a:p>
            <a:pPr lvl="1" eaLnBrk="1" hangingPunct="1">
              <a:buFont typeface="Arial" pitchFamily="34" charset="0"/>
              <a:buChar char="•"/>
              <a:defRPr/>
            </a:pPr>
            <a:r>
              <a:rPr lang="en-US" sz="1400" dirty="0"/>
              <a:t>Rugged; electronics layers are protected under the sealed glass.  Can operate even if glass is scratched or damaged. </a:t>
            </a:r>
          </a:p>
          <a:p>
            <a:pPr lvl="1" eaLnBrk="1" hangingPunct="1">
              <a:buFont typeface="Arial" pitchFamily="34" charset="0"/>
              <a:buChar char="•"/>
              <a:defRPr/>
            </a:pPr>
            <a:r>
              <a:rPr lang="en-US" sz="1400" dirty="0"/>
              <a:t>Glass surface is immune to most chemicals, dust, and liquid. </a:t>
            </a:r>
          </a:p>
          <a:p>
            <a:pPr lvl="1" eaLnBrk="1" hangingPunct="1">
              <a:buFont typeface="Arial" pitchFamily="34" charset="0"/>
              <a:buChar char="•"/>
              <a:defRPr/>
            </a:pPr>
            <a:r>
              <a:rPr lang="en-US" sz="1400" dirty="0"/>
              <a:t>Operates in extreme environments (Indoor/Outdoor)</a:t>
            </a:r>
          </a:p>
          <a:p>
            <a:pPr lvl="1" eaLnBrk="1" hangingPunct="1">
              <a:buFont typeface="Arial" pitchFamily="34" charset="0"/>
              <a:buChar char="•"/>
              <a:defRPr/>
            </a:pPr>
            <a:r>
              <a:rPr lang="en-US" sz="1400" dirty="0"/>
              <a:t>Excellent immunity to unintended touches</a:t>
            </a:r>
          </a:p>
          <a:p>
            <a:pPr lvl="1" eaLnBrk="1" hangingPunct="1">
              <a:buFont typeface="Arial" pitchFamily="34" charset="0"/>
              <a:buChar char="•"/>
              <a:defRPr/>
            </a:pPr>
            <a:r>
              <a:rPr lang="en-US" sz="1400" dirty="0"/>
              <a:t>No calibration required</a:t>
            </a:r>
          </a:p>
          <a:p>
            <a:pPr marL="7937">
              <a:defRPr/>
            </a:pPr>
            <a:r>
              <a:rPr lang="en-US" sz="2000" b="1" dirty="0"/>
              <a:t>Disadvantages</a:t>
            </a:r>
          </a:p>
          <a:p>
            <a:pPr lvl="1">
              <a:buFont typeface="Arial" pitchFamily="34" charset="0"/>
              <a:buChar char="•"/>
              <a:defRPr/>
            </a:pPr>
            <a:r>
              <a:rPr lang="en-US" sz="1400" dirty="0"/>
              <a:t>Higher cost technology</a:t>
            </a:r>
            <a:endParaRPr lang="en-US" sz="2000" b="1" dirty="0"/>
          </a:p>
        </p:txBody>
      </p:sp>
      <p:pic>
        <p:nvPicPr>
          <p:cNvPr id="5122"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055009" y="1104184"/>
            <a:ext cx="1770085" cy="13242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070403" y="3131389"/>
            <a:ext cx="1113931" cy="961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466439" y="3059749"/>
            <a:ext cx="1033485" cy="10334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6470079" y="4323431"/>
            <a:ext cx="2398145" cy="707886"/>
          </a:xfrm>
          <a:prstGeom prst="rect">
            <a:avLst/>
          </a:prstGeom>
          <a:noFill/>
        </p:spPr>
        <p:txBody>
          <a:bodyPr wrap="square" lIns="91440" tIns="45720" rIns="91440" bIns="45720" rtlCol="0">
            <a:spAutoFit/>
          </a:bodyPr>
          <a:lstStyle/>
          <a:p>
            <a:r>
              <a:rPr lang="en-US" sz="1000" dirty="0">
                <a:solidFill>
                  <a:prstClr val="white">
                    <a:lumMod val="50000"/>
                  </a:prstClr>
                </a:solidFill>
              </a:rPr>
              <a:t>Note that technology illustrations are of industry technology implementations and do not necessarily represent NCR’s exact implementation. </a:t>
            </a:r>
          </a:p>
        </p:txBody>
      </p:sp>
      <p:sp>
        <p:nvSpPr>
          <p:cNvPr id="10" name="TextBox 9"/>
          <p:cNvSpPr txBox="1"/>
          <p:nvPr/>
        </p:nvSpPr>
        <p:spPr>
          <a:xfrm>
            <a:off x="6745856" y="695990"/>
            <a:ext cx="2398145" cy="415498"/>
          </a:xfrm>
          <a:prstGeom prst="rect">
            <a:avLst/>
          </a:prstGeom>
          <a:noFill/>
        </p:spPr>
        <p:txBody>
          <a:bodyPr wrap="square" lIns="91440" tIns="45720" rIns="91440" bIns="45720" rtlCol="0">
            <a:spAutoFit/>
          </a:bodyPr>
          <a:lstStyle/>
          <a:p>
            <a:r>
              <a:rPr lang="en-US" sz="1050" b="1" dirty="0">
                <a:solidFill>
                  <a:prstClr val="white">
                    <a:lumMod val="50000"/>
                  </a:prstClr>
                </a:solidFill>
              </a:rPr>
              <a:t>Typical technology layers in a Projected Capacitive Display</a:t>
            </a:r>
            <a:r>
              <a:rPr lang="en-US" sz="900" b="1" dirty="0">
                <a:solidFill>
                  <a:prstClr val="white">
                    <a:lumMod val="50000"/>
                  </a:prstClr>
                </a:solidFill>
              </a:rPr>
              <a:t> </a:t>
            </a:r>
          </a:p>
        </p:txBody>
      </p:sp>
      <p:sp>
        <p:nvSpPr>
          <p:cNvPr id="11" name="TextBox 10"/>
          <p:cNvSpPr txBox="1"/>
          <p:nvPr/>
        </p:nvSpPr>
        <p:spPr>
          <a:xfrm>
            <a:off x="6475581" y="2655124"/>
            <a:ext cx="1926535" cy="430887"/>
          </a:xfrm>
          <a:prstGeom prst="rect">
            <a:avLst/>
          </a:prstGeom>
          <a:noFill/>
        </p:spPr>
        <p:txBody>
          <a:bodyPr wrap="square" lIns="91440" tIns="45720" rIns="91440" bIns="45720" rtlCol="0">
            <a:spAutoFit/>
          </a:bodyPr>
          <a:lstStyle/>
          <a:p>
            <a:r>
              <a:rPr lang="en-US" sz="1100" b="1" dirty="0">
                <a:solidFill>
                  <a:prstClr val="white">
                    <a:lumMod val="50000"/>
                  </a:prstClr>
                </a:solidFill>
              </a:rPr>
              <a:t>Typical Projected Capacitive grid patterns</a:t>
            </a:r>
            <a:r>
              <a:rPr lang="en-US" sz="1000" b="1" dirty="0">
                <a:solidFill>
                  <a:prstClr val="white">
                    <a:lumMod val="50000"/>
                  </a:prstClr>
                </a:solidFill>
              </a:rPr>
              <a:t> </a:t>
            </a:r>
          </a:p>
        </p:txBody>
      </p:sp>
    </p:spTree>
    <p:extLst>
      <p:ext uri="{BB962C8B-B14F-4D97-AF65-F5344CB8AC3E}">
        <p14:creationId xmlns:p14="http://schemas.microsoft.com/office/powerpoint/2010/main" val="156438860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5"/>
          <p:cNvSpPr>
            <a:spLocks noGrp="1"/>
          </p:cNvSpPr>
          <p:nvPr>
            <p:ph type="title"/>
          </p:nvPr>
        </p:nvSpPr>
        <p:spPr>
          <a:xfrm>
            <a:off x="638625" y="26181"/>
            <a:ext cx="8229600" cy="604402"/>
          </a:xfrm>
        </p:spPr>
        <p:txBody>
          <a:bodyPr/>
          <a:lstStyle/>
          <a:p>
            <a:pPr eaLnBrk="1" hangingPunct="1"/>
            <a:r>
              <a:rPr lang="en-US" sz="3200" dirty="0"/>
              <a:t>Surface capacitive touch technology</a:t>
            </a:r>
          </a:p>
        </p:txBody>
      </p:sp>
      <p:sp>
        <p:nvSpPr>
          <p:cNvPr id="13315" name="Rectangle 6"/>
          <p:cNvSpPr>
            <a:spLocks noGrp="1"/>
          </p:cNvSpPr>
          <p:nvPr>
            <p:ph type="body" sz="half" idx="1"/>
          </p:nvPr>
        </p:nvSpPr>
        <p:spPr>
          <a:xfrm>
            <a:off x="702351" y="639587"/>
            <a:ext cx="7026303" cy="4057650"/>
          </a:xfrm>
        </p:spPr>
        <p:txBody>
          <a:bodyPr>
            <a:normAutofit/>
          </a:bodyPr>
          <a:lstStyle/>
          <a:p>
            <a:pPr>
              <a:defRPr/>
            </a:pPr>
            <a:r>
              <a:rPr lang="en-US" sz="2000" b="1" dirty="0"/>
              <a:t>Advantages</a:t>
            </a:r>
          </a:p>
          <a:p>
            <a:pPr marL="317500" lvl="1" indent="-135930">
              <a:buFont typeface="Arial" pitchFamily="34" charset="0"/>
              <a:buChar char="•"/>
              <a:defRPr/>
            </a:pPr>
            <a:r>
              <a:rPr lang="en-US" sz="1400" dirty="0"/>
              <a:t>Long Life – 225M touches at a single point</a:t>
            </a:r>
          </a:p>
          <a:p>
            <a:pPr marL="317500" lvl="1" indent="-135930">
              <a:buFont typeface="Arial" pitchFamily="34" charset="0"/>
              <a:buChar char="•"/>
              <a:defRPr/>
            </a:pPr>
            <a:r>
              <a:rPr lang="en-US" sz="1400" dirty="0"/>
              <a:t>Rugged;  not affected by dirt, dust, water, or light</a:t>
            </a:r>
          </a:p>
          <a:p>
            <a:pPr marL="317500" lvl="1" indent="-135930">
              <a:buFont typeface="Arial" pitchFamily="34" charset="0"/>
              <a:buChar char="•"/>
              <a:defRPr/>
            </a:pPr>
            <a:r>
              <a:rPr lang="en-US" sz="1400" dirty="0"/>
              <a:t>High scratch resistance (Mohs 7 hardness on surface)</a:t>
            </a:r>
          </a:p>
          <a:p>
            <a:pPr marL="317500" lvl="1" indent="-135930">
              <a:buFont typeface="Arial" pitchFamily="34" charset="0"/>
              <a:buChar char="•"/>
              <a:defRPr/>
            </a:pPr>
            <a:r>
              <a:rPr lang="en-US" sz="1400" dirty="0"/>
              <a:t>Excellent immunity to unintended touches</a:t>
            </a:r>
          </a:p>
          <a:p>
            <a:pPr marL="317500" lvl="1" indent="-135930">
              <a:buFont typeface="Arial" pitchFamily="34" charset="0"/>
              <a:buChar char="•"/>
              <a:defRPr/>
            </a:pPr>
            <a:r>
              <a:rPr lang="en-US" sz="1400" dirty="0"/>
              <a:t>Fast, accurate performance</a:t>
            </a:r>
          </a:p>
          <a:p>
            <a:pPr>
              <a:defRPr/>
            </a:pPr>
            <a:r>
              <a:rPr lang="en-US" sz="2000" b="1" dirty="0"/>
              <a:t>Disadvantages</a:t>
            </a:r>
          </a:p>
          <a:p>
            <a:pPr marL="338138" lvl="1" indent="-171450">
              <a:buFont typeface="Arial" pitchFamily="34" charset="0"/>
              <a:buChar char="•"/>
              <a:defRPr/>
            </a:pPr>
            <a:r>
              <a:rPr lang="en-US" sz="1400" dirty="0"/>
              <a:t>Finger touch only</a:t>
            </a:r>
          </a:p>
          <a:p>
            <a:pPr marL="338138" lvl="1" indent="-171450">
              <a:buFont typeface="Arial" pitchFamily="34" charset="0"/>
              <a:buChar char="•"/>
              <a:defRPr/>
            </a:pPr>
            <a:r>
              <a:rPr lang="en-US" sz="1400" dirty="0"/>
              <a:t>Requires occasional calibration</a:t>
            </a:r>
          </a:p>
          <a:p>
            <a:pPr marL="338138" lvl="1" indent="-171450">
              <a:buFont typeface="Arial" pitchFamily="34" charset="0"/>
              <a:buChar char="•"/>
              <a:defRPr/>
            </a:pPr>
            <a:r>
              <a:rPr lang="en-US" sz="1400" dirty="0"/>
              <a:t>Does not support multi-touch / gesturing</a:t>
            </a:r>
          </a:p>
          <a:p>
            <a:pPr marL="338138" lvl="1" indent="-171450">
              <a:buFont typeface="Arial" pitchFamily="34" charset="0"/>
              <a:buChar char="•"/>
              <a:defRPr/>
            </a:pPr>
            <a:r>
              <a:rPr lang="en-US" sz="1400" dirty="0"/>
              <a:t>Cut glass causes degraded performance or failure</a:t>
            </a:r>
          </a:p>
          <a:p>
            <a:pPr>
              <a:defRPr/>
            </a:pPr>
            <a:endParaRPr lang="en-US" sz="1800" b="1" dirty="0">
              <a:solidFill>
                <a:schemeClr val="bg1">
                  <a:lumMod val="50000"/>
                </a:schemeClr>
              </a:solidFill>
            </a:endParaRPr>
          </a:p>
          <a:p>
            <a:pPr>
              <a:defRPr/>
            </a:pPr>
            <a:endParaRPr lang="en-US" sz="1600" dirty="0"/>
          </a:p>
        </p:txBody>
      </p:sp>
      <p:pic>
        <p:nvPicPr>
          <p:cNvPr id="4098"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354219" y="2228011"/>
            <a:ext cx="3514006" cy="13740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5837129" y="1750424"/>
            <a:ext cx="2743367" cy="276999"/>
          </a:xfrm>
          <a:prstGeom prst="rect">
            <a:avLst/>
          </a:prstGeom>
          <a:noFill/>
        </p:spPr>
        <p:txBody>
          <a:bodyPr wrap="square" lIns="91440" tIns="45720" rIns="91440" bIns="45720" rtlCol="0">
            <a:spAutoFit/>
          </a:bodyPr>
          <a:lstStyle/>
          <a:p>
            <a:r>
              <a:rPr lang="en-US" sz="1200" b="1" dirty="0">
                <a:solidFill>
                  <a:prstClr val="white">
                    <a:lumMod val="50000"/>
                  </a:prstClr>
                </a:solidFill>
              </a:rPr>
              <a:t>Typical Surface Capacitive Display</a:t>
            </a:r>
            <a:endParaRPr lang="en-US" sz="1050" b="1" dirty="0">
              <a:solidFill>
                <a:prstClr val="white">
                  <a:lumMod val="50000"/>
                </a:prstClr>
              </a:solidFill>
            </a:endParaRPr>
          </a:p>
        </p:txBody>
      </p:sp>
      <p:sp>
        <p:nvSpPr>
          <p:cNvPr id="7" name="TextBox 6"/>
          <p:cNvSpPr txBox="1"/>
          <p:nvPr/>
        </p:nvSpPr>
        <p:spPr>
          <a:xfrm>
            <a:off x="6297559" y="3873688"/>
            <a:ext cx="2398145" cy="938719"/>
          </a:xfrm>
          <a:prstGeom prst="rect">
            <a:avLst/>
          </a:prstGeom>
          <a:noFill/>
        </p:spPr>
        <p:txBody>
          <a:bodyPr wrap="square" lIns="91440" tIns="45720" rIns="91440" bIns="45720" rtlCol="0">
            <a:spAutoFit/>
          </a:bodyPr>
          <a:lstStyle/>
          <a:p>
            <a:r>
              <a:rPr lang="en-US" sz="1100" dirty="0">
                <a:solidFill>
                  <a:prstClr val="white">
                    <a:lumMod val="50000"/>
                  </a:prstClr>
                </a:solidFill>
              </a:rPr>
              <a:t>Note that technology illustrations are of industry technology implementations and do not necessarily represent NCR’s exact implementation. </a:t>
            </a:r>
          </a:p>
        </p:txBody>
      </p:sp>
    </p:spTree>
    <p:extLst>
      <p:ext uri="{BB962C8B-B14F-4D97-AF65-F5344CB8AC3E}">
        <p14:creationId xmlns:p14="http://schemas.microsoft.com/office/powerpoint/2010/main" val="246726958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p:cNvSpPr>
          <p:nvPr>
            <p:ph type="title"/>
          </p:nvPr>
        </p:nvSpPr>
        <p:spPr>
          <a:xfrm>
            <a:off x="622723" y="-16648"/>
            <a:ext cx="8229600" cy="604402"/>
          </a:xfrm>
        </p:spPr>
        <p:txBody>
          <a:bodyPr lIns="57150" tIns="28575" rIns="57150" bIns="28575"/>
          <a:lstStyle/>
          <a:p>
            <a:pPr eaLnBrk="1" hangingPunct="1"/>
            <a:r>
              <a:rPr lang="en-US" dirty="0"/>
              <a:t>Resistive touch technology</a:t>
            </a:r>
          </a:p>
        </p:txBody>
      </p:sp>
      <p:sp>
        <p:nvSpPr>
          <p:cNvPr id="11267" name="Rectangle 3"/>
          <p:cNvSpPr>
            <a:spLocks noGrp="1"/>
          </p:cNvSpPr>
          <p:nvPr>
            <p:ph type="body" idx="1"/>
          </p:nvPr>
        </p:nvSpPr>
        <p:spPr>
          <a:xfrm>
            <a:off x="877272" y="587753"/>
            <a:ext cx="7723264" cy="4057650"/>
          </a:xfrm>
        </p:spPr>
        <p:txBody>
          <a:bodyPr>
            <a:normAutofit/>
          </a:bodyPr>
          <a:lstStyle/>
          <a:p>
            <a:pPr eaLnBrk="1" hangingPunct="1">
              <a:buFont typeface="Wingdings" panose="05000000000000000000" pitchFamily="2" charset="2"/>
              <a:buChar char="§"/>
              <a:defRPr/>
            </a:pPr>
            <a:r>
              <a:rPr lang="en-US" sz="2000" b="1" dirty="0"/>
              <a:t>Advantages</a:t>
            </a:r>
          </a:p>
          <a:p>
            <a:pPr marL="354211" lvl="1" indent="-187524">
              <a:buFont typeface="Arial" pitchFamily="34" charset="0"/>
              <a:buChar char="•"/>
              <a:defRPr/>
            </a:pPr>
            <a:r>
              <a:rPr lang="en-US" sz="1400" dirty="0"/>
              <a:t>Best Input flexibility – finger/glove/object</a:t>
            </a:r>
          </a:p>
          <a:p>
            <a:pPr marL="354211" lvl="1" indent="-187524">
              <a:buFont typeface="Arial" pitchFamily="34" charset="0"/>
              <a:buChar char="•"/>
              <a:defRPr/>
            </a:pPr>
            <a:r>
              <a:rPr lang="en-US" sz="1400" dirty="0"/>
              <a:t>Good immunity to unintentional touches, dirt and liquid</a:t>
            </a:r>
          </a:p>
          <a:p>
            <a:pPr marL="354211" lvl="1" indent="-187524">
              <a:buFont typeface="Arial" pitchFamily="34" charset="0"/>
              <a:buChar char="•"/>
              <a:defRPr/>
            </a:pPr>
            <a:r>
              <a:rPr lang="en-US" sz="1400" dirty="0"/>
              <a:t>Operates with liquid or grease on screen</a:t>
            </a:r>
          </a:p>
          <a:p>
            <a:pPr marL="354211" lvl="1" indent="-187524">
              <a:buFont typeface="Arial" pitchFamily="34" charset="0"/>
              <a:buChar char="•"/>
              <a:defRPr/>
            </a:pPr>
            <a:r>
              <a:rPr lang="en-US" sz="1400" dirty="0"/>
              <a:t>Fast, accurate performance</a:t>
            </a:r>
          </a:p>
          <a:p>
            <a:pPr marL="354211" lvl="1" indent="-187524">
              <a:buFont typeface="Arial" pitchFamily="34" charset="0"/>
              <a:buChar char="•"/>
              <a:defRPr/>
            </a:pPr>
            <a:r>
              <a:rPr lang="en-US" sz="1400" dirty="0"/>
              <a:t>Lower cost technology</a:t>
            </a:r>
          </a:p>
          <a:p>
            <a:pPr>
              <a:buFont typeface="Wingdings" panose="05000000000000000000" pitchFamily="2" charset="2"/>
              <a:buChar char="§"/>
              <a:defRPr/>
            </a:pPr>
            <a:r>
              <a:rPr lang="en-US" sz="2000" b="1" dirty="0"/>
              <a:t>Disadvantages</a:t>
            </a:r>
          </a:p>
          <a:p>
            <a:pPr marL="354211" lvl="1" indent="-187524">
              <a:buFont typeface="Arial" pitchFamily="34" charset="0"/>
              <a:buChar char="•"/>
              <a:defRPr/>
            </a:pPr>
            <a:r>
              <a:rPr lang="en-US" sz="1400" dirty="0"/>
              <a:t>Does not support multi-touch / gesturing</a:t>
            </a:r>
          </a:p>
          <a:p>
            <a:pPr marL="354211" lvl="1" indent="-187524">
              <a:buFont typeface="Arial" pitchFamily="34" charset="0"/>
              <a:buChar char="•"/>
              <a:defRPr/>
            </a:pPr>
            <a:r>
              <a:rPr lang="en-US" sz="1400" dirty="0"/>
              <a:t>Occasional calibration required</a:t>
            </a:r>
          </a:p>
          <a:p>
            <a:pPr marL="354211" lvl="1" indent="-187524">
              <a:buFont typeface="Arial" pitchFamily="34" charset="0"/>
              <a:buChar char="•"/>
              <a:defRPr/>
            </a:pPr>
            <a:r>
              <a:rPr lang="en-US" sz="1400" dirty="0"/>
              <a:t>Lower scratch resistance; 3H / 4H hardness on surface</a:t>
            </a:r>
          </a:p>
          <a:p>
            <a:pPr marL="354211" lvl="1" indent="-187524">
              <a:buFont typeface="Arial" pitchFamily="34" charset="0"/>
              <a:buChar char="•"/>
              <a:defRPr/>
            </a:pPr>
            <a:r>
              <a:rPr lang="en-US" sz="1400" dirty="0"/>
              <a:t>Lower durability and wear; 35M touches art a single point</a:t>
            </a:r>
          </a:p>
          <a:p>
            <a:pPr marL="354211" lvl="1" indent="-187524">
              <a:buFont typeface="Arial" pitchFamily="34" charset="0"/>
              <a:buChar char="•"/>
              <a:defRPr/>
            </a:pPr>
            <a:endParaRPr lang="en-US" sz="1200" dirty="0"/>
          </a:p>
          <a:p>
            <a:pPr marL="166688" lvl="1" indent="0">
              <a:buNone/>
              <a:defRPr/>
            </a:pPr>
            <a:endParaRPr lang="en-US" sz="1200" dirty="0"/>
          </a:p>
        </p:txBody>
      </p:sp>
      <p:pic>
        <p:nvPicPr>
          <p:cNvPr id="3074"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327566" y="2320790"/>
            <a:ext cx="2031430" cy="2130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6268594" y="1907794"/>
            <a:ext cx="2331942" cy="307777"/>
          </a:xfrm>
          <a:prstGeom prst="rect">
            <a:avLst/>
          </a:prstGeom>
          <a:noFill/>
        </p:spPr>
        <p:txBody>
          <a:bodyPr wrap="square" lIns="91440" tIns="45720" rIns="91440" bIns="45720" rtlCol="0">
            <a:spAutoFit/>
          </a:bodyPr>
          <a:lstStyle/>
          <a:p>
            <a:r>
              <a:rPr lang="en-US" sz="1400" b="1" dirty="0">
                <a:solidFill>
                  <a:prstClr val="white">
                    <a:lumMod val="50000"/>
                  </a:prstClr>
                </a:solidFill>
              </a:rPr>
              <a:t>Typical Resistive Display</a:t>
            </a:r>
            <a:r>
              <a:rPr lang="en-US" sz="1100" b="1" dirty="0">
                <a:solidFill>
                  <a:prstClr val="white">
                    <a:lumMod val="50000"/>
                  </a:prstClr>
                </a:solidFill>
              </a:rPr>
              <a:t> </a:t>
            </a:r>
          </a:p>
        </p:txBody>
      </p:sp>
      <p:sp>
        <p:nvSpPr>
          <p:cNvPr id="8" name="TextBox 7"/>
          <p:cNvSpPr txBox="1"/>
          <p:nvPr/>
        </p:nvSpPr>
        <p:spPr>
          <a:xfrm>
            <a:off x="5937337" y="4445618"/>
            <a:ext cx="2758367" cy="707886"/>
          </a:xfrm>
          <a:prstGeom prst="rect">
            <a:avLst/>
          </a:prstGeom>
          <a:noFill/>
        </p:spPr>
        <p:txBody>
          <a:bodyPr wrap="square" lIns="91440" tIns="45720" rIns="91440" bIns="45720" rtlCol="0">
            <a:spAutoFit/>
          </a:bodyPr>
          <a:lstStyle/>
          <a:p>
            <a:r>
              <a:rPr lang="en-US" sz="1000" dirty="0">
                <a:solidFill>
                  <a:prstClr val="white">
                    <a:lumMod val="50000"/>
                  </a:prstClr>
                </a:solidFill>
              </a:rPr>
              <a:t>Note that technology illustrations are of industry technology implementations and do not necessarily represent NCR’s exact implementation. </a:t>
            </a:r>
          </a:p>
        </p:txBody>
      </p:sp>
    </p:spTree>
    <p:extLst>
      <p:ext uri="{BB962C8B-B14F-4D97-AF65-F5344CB8AC3E}">
        <p14:creationId xmlns:p14="http://schemas.microsoft.com/office/powerpoint/2010/main" val="245464914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p:cNvSpPr>
          <p:nvPr>
            <p:ph type="title"/>
          </p:nvPr>
        </p:nvSpPr>
        <p:spPr>
          <a:xfrm>
            <a:off x="638625" y="-16648"/>
            <a:ext cx="8229600" cy="604402"/>
          </a:xfrm>
        </p:spPr>
        <p:txBody>
          <a:bodyPr/>
          <a:lstStyle/>
          <a:p>
            <a:pPr eaLnBrk="1" hangingPunct="1"/>
            <a:r>
              <a:rPr lang="en-US" sz="3200" dirty="0"/>
              <a:t>Infrared (IR) touch technology</a:t>
            </a:r>
          </a:p>
        </p:txBody>
      </p:sp>
      <p:sp>
        <p:nvSpPr>
          <p:cNvPr id="19459" name="Rectangle 5"/>
          <p:cNvSpPr>
            <a:spLocks noGrp="1"/>
          </p:cNvSpPr>
          <p:nvPr>
            <p:ph type="body" sz="half" idx="1"/>
          </p:nvPr>
        </p:nvSpPr>
        <p:spPr>
          <a:xfrm>
            <a:off x="780532" y="628650"/>
            <a:ext cx="7639877" cy="4457700"/>
          </a:xfrm>
        </p:spPr>
        <p:txBody>
          <a:bodyPr>
            <a:normAutofit/>
          </a:bodyPr>
          <a:lstStyle/>
          <a:p>
            <a:pPr>
              <a:defRPr/>
            </a:pPr>
            <a:r>
              <a:rPr lang="en-US" sz="2000" b="1" dirty="0"/>
              <a:t>Advantages</a:t>
            </a:r>
          </a:p>
          <a:p>
            <a:pPr marL="338138" lvl="1" indent="-171450">
              <a:buFont typeface="Arial" pitchFamily="34" charset="0"/>
              <a:buChar char="•"/>
              <a:defRPr/>
            </a:pPr>
            <a:r>
              <a:rPr lang="en-US" sz="1400" dirty="0"/>
              <a:t>Very Good input flexibility – finger / glove / object &gt;.25”</a:t>
            </a:r>
          </a:p>
          <a:p>
            <a:pPr marL="338138" lvl="1" indent="-171450">
              <a:buFont typeface="Arial" pitchFamily="34" charset="0"/>
              <a:buChar char="•"/>
              <a:defRPr/>
            </a:pPr>
            <a:r>
              <a:rPr lang="en-US" sz="1400" dirty="0"/>
              <a:t>No calibration required</a:t>
            </a:r>
          </a:p>
          <a:p>
            <a:pPr marL="338138" lvl="1" indent="-171450">
              <a:buFont typeface="Arial" pitchFamily="34" charset="0"/>
              <a:buChar char="•"/>
              <a:defRPr/>
            </a:pPr>
            <a:r>
              <a:rPr lang="en-US" sz="1400" dirty="0"/>
              <a:t>Long Life - no known wear-out mechanism</a:t>
            </a:r>
          </a:p>
          <a:p>
            <a:pPr>
              <a:defRPr/>
            </a:pPr>
            <a:r>
              <a:rPr lang="en-US" sz="2000" b="1" dirty="0"/>
              <a:t>Disadvantages</a:t>
            </a:r>
          </a:p>
          <a:p>
            <a:pPr marL="338138" lvl="1" indent="-171450">
              <a:buFont typeface="Arial" pitchFamily="34" charset="0"/>
              <a:buChar char="•"/>
              <a:defRPr/>
            </a:pPr>
            <a:r>
              <a:rPr lang="en-US" sz="1400" dirty="0"/>
              <a:t>Low immunity to objects on the screen</a:t>
            </a:r>
          </a:p>
          <a:p>
            <a:pPr marL="338138" lvl="1" indent="-171450">
              <a:buFont typeface="Arial" pitchFamily="34" charset="0"/>
              <a:buChar char="•"/>
              <a:defRPr/>
            </a:pPr>
            <a:r>
              <a:rPr lang="en-US" sz="1400" dirty="0"/>
              <a:t>Low immunity to unintentional touches </a:t>
            </a:r>
          </a:p>
          <a:p>
            <a:pPr marL="338138" lvl="1" indent="-171450">
              <a:buFont typeface="Arial" pitchFamily="34" charset="0"/>
              <a:buChar char="•"/>
              <a:defRPr/>
            </a:pPr>
            <a:r>
              <a:rPr lang="en-US" sz="1400" dirty="0"/>
              <a:t>Surface contaminants may create “dead” zones</a:t>
            </a:r>
          </a:p>
          <a:p>
            <a:pPr marL="338138" lvl="1" indent="-171450">
              <a:buFont typeface="Arial" pitchFamily="34" charset="0"/>
              <a:buChar char="•"/>
              <a:defRPr/>
            </a:pPr>
            <a:r>
              <a:rPr lang="en-US" sz="1400" dirty="0"/>
              <a:t>Affected by direct sunlight</a:t>
            </a:r>
            <a:endParaRPr lang="en-US" sz="1400" b="1" dirty="0">
              <a:solidFill>
                <a:schemeClr val="bg1">
                  <a:lumMod val="50000"/>
                </a:schemeClr>
              </a:solidFill>
            </a:endParaRPr>
          </a:p>
          <a:p>
            <a:pPr marL="0" indent="0">
              <a:buNone/>
              <a:defRPr/>
            </a:pPr>
            <a:endParaRPr lang="en-US" sz="1400" b="1" dirty="0">
              <a:solidFill>
                <a:schemeClr val="bg1">
                  <a:lumMod val="50000"/>
                </a:schemeClr>
              </a:solidFill>
            </a:endParaRPr>
          </a:p>
        </p:txBody>
      </p:sp>
      <p:pic>
        <p:nvPicPr>
          <p:cNvPr id="1026"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805312" y="2283736"/>
            <a:ext cx="2527807" cy="18910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6243995" y="1870394"/>
            <a:ext cx="2089123" cy="276999"/>
          </a:xfrm>
          <a:prstGeom prst="rect">
            <a:avLst/>
          </a:prstGeom>
          <a:noFill/>
        </p:spPr>
        <p:txBody>
          <a:bodyPr wrap="square" lIns="91440" tIns="45720" rIns="91440" bIns="45720" rtlCol="0">
            <a:spAutoFit/>
          </a:bodyPr>
          <a:lstStyle/>
          <a:p>
            <a:r>
              <a:rPr lang="en-US" sz="1200" b="1" dirty="0">
                <a:solidFill>
                  <a:prstClr val="white">
                    <a:lumMod val="50000"/>
                  </a:prstClr>
                </a:solidFill>
              </a:rPr>
              <a:t>Typical Infrared Display </a:t>
            </a:r>
          </a:p>
        </p:txBody>
      </p:sp>
      <p:sp>
        <p:nvSpPr>
          <p:cNvPr id="7" name="TextBox 6"/>
          <p:cNvSpPr txBox="1"/>
          <p:nvPr/>
        </p:nvSpPr>
        <p:spPr>
          <a:xfrm>
            <a:off x="6022264" y="4387255"/>
            <a:ext cx="2398145" cy="577081"/>
          </a:xfrm>
          <a:prstGeom prst="rect">
            <a:avLst/>
          </a:prstGeom>
          <a:noFill/>
        </p:spPr>
        <p:txBody>
          <a:bodyPr wrap="square" lIns="91440" tIns="45720" rIns="91440" bIns="45720" rtlCol="0">
            <a:spAutoFit/>
          </a:bodyPr>
          <a:lstStyle/>
          <a:p>
            <a:r>
              <a:rPr lang="en-US" sz="1050" dirty="0">
                <a:solidFill>
                  <a:prstClr val="white">
                    <a:lumMod val="50000"/>
                  </a:prstClr>
                </a:solidFill>
              </a:rPr>
              <a:t>Note that NCR does not currently use Infrared technology in its products. </a:t>
            </a:r>
          </a:p>
        </p:txBody>
      </p:sp>
    </p:spTree>
    <p:extLst>
      <p:ext uri="{BB962C8B-B14F-4D97-AF65-F5344CB8AC3E}">
        <p14:creationId xmlns:p14="http://schemas.microsoft.com/office/powerpoint/2010/main" val="335218962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716097" y="1422"/>
            <a:ext cx="7794588" cy="493309"/>
          </a:xfrm>
        </p:spPr>
        <p:txBody>
          <a:bodyPr/>
          <a:lstStyle/>
          <a:p>
            <a:pPr eaLnBrk="1" hangingPunct="1"/>
            <a:r>
              <a:rPr lang="en-US" sz="2800" b="0" dirty="0">
                <a:solidFill>
                  <a:schemeClr val="tx1"/>
                </a:solidFill>
              </a:rPr>
              <a:t>Connectivity – </a:t>
            </a:r>
            <a:r>
              <a:rPr lang="en-US" sz="2800" b="0" u="sng" dirty="0">
                <a:solidFill>
                  <a:schemeClr val="tx1"/>
                </a:solidFill>
              </a:rPr>
              <a:t>HSR/PCR ONLY</a:t>
            </a:r>
          </a:p>
        </p:txBody>
      </p:sp>
      <p:sp>
        <p:nvSpPr>
          <p:cNvPr id="31747" name="TextBox 1"/>
          <p:cNvSpPr txBox="1">
            <a:spLocks noChangeArrowheads="1"/>
          </p:cNvSpPr>
          <p:nvPr/>
        </p:nvSpPr>
        <p:spPr bwMode="auto">
          <a:xfrm>
            <a:off x="4302791" y="813174"/>
            <a:ext cx="4753745" cy="2031325"/>
          </a:xfrm>
          <a:prstGeom prst="rect">
            <a:avLst/>
          </a:prstGeom>
          <a:solidFill>
            <a:srgbClr val="54B948"/>
          </a:solidFill>
          <a:ln>
            <a:noFill/>
          </a:ln>
          <a:extLst/>
        </p:spPr>
        <p:txBody>
          <a:bodyPr wrap="square" lIns="91440" tIns="45720" rIns="91440" bIns="45720">
            <a:spAutoFit/>
          </a:bodyPr>
          <a:lstStyle>
            <a:lvl1pPr eaLnBrk="0" hangingPunct="0">
              <a:defRPr sz="1600" b="1">
                <a:solidFill>
                  <a:schemeClr val="tx1"/>
                </a:solidFill>
                <a:latin typeface="Arial" charset="0"/>
                <a:cs typeface="Arial" charset="0"/>
              </a:defRPr>
            </a:lvl1pPr>
            <a:lvl2pPr marL="742950" indent="-285750" eaLnBrk="0" hangingPunct="0">
              <a:defRPr sz="1600" b="1">
                <a:solidFill>
                  <a:schemeClr val="tx1"/>
                </a:solidFill>
                <a:latin typeface="Arial" charset="0"/>
                <a:cs typeface="Arial" charset="0"/>
              </a:defRPr>
            </a:lvl2pPr>
            <a:lvl3pPr marL="1143000" indent="-228600" eaLnBrk="0" hangingPunct="0">
              <a:defRPr sz="1600" b="1">
                <a:solidFill>
                  <a:schemeClr val="tx1"/>
                </a:solidFill>
                <a:latin typeface="Arial" charset="0"/>
                <a:cs typeface="Arial" charset="0"/>
              </a:defRPr>
            </a:lvl3pPr>
            <a:lvl4pPr marL="1600200" indent="-228600" eaLnBrk="0" hangingPunct="0">
              <a:defRPr sz="1600" b="1">
                <a:solidFill>
                  <a:schemeClr val="tx1"/>
                </a:solidFill>
                <a:latin typeface="Arial" charset="0"/>
                <a:cs typeface="Arial" charset="0"/>
              </a:defRPr>
            </a:lvl4pPr>
            <a:lvl5pPr marL="2057400" indent="-228600" eaLnBrk="0" hangingPunct="0">
              <a:defRPr sz="1600" b="1">
                <a:solidFill>
                  <a:schemeClr val="tx1"/>
                </a:solidFill>
                <a:latin typeface="Arial" charset="0"/>
                <a:cs typeface="Arial" charset="0"/>
              </a:defRPr>
            </a:lvl5pPr>
            <a:lvl6pPr marL="2514600" indent="-228600" algn="ctr" eaLnBrk="0" fontAlgn="base" hangingPunct="0">
              <a:spcBef>
                <a:spcPct val="0"/>
              </a:spcBef>
              <a:spcAft>
                <a:spcPct val="0"/>
              </a:spcAft>
              <a:defRPr sz="1600" b="1">
                <a:solidFill>
                  <a:schemeClr val="tx1"/>
                </a:solidFill>
                <a:latin typeface="Arial" charset="0"/>
                <a:cs typeface="Arial" charset="0"/>
              </a:defRPr>
            </a:lvl6pPr>
            <a:lvl7pPr marL="2971800" indent="-228600" algn="ctr" eaLnBrk="0" fontAlgn="base" hangingPunct="0">
              <a:spcBef>
                <a:spcPct val="0"/>
              </a:spcBef>
              <a:spcAft>
                <a:spcPct val="0"/>
              </a:spcAft>
              <a:defRPr sz="1600" b="1">
                <a:solidFill>
                  <a:schemeClr val="tx1"/>
                </a:solidFill>
                <a:latin typeface="Arial" charset="0"/>
                <a:cs typeface="Arial" charset="0"/>
              </a:defRPr>
            </a:lvl7pPr>
            <a:lvl8pPr marL="3429000" indent="-228600" algn="ctr" eaLnBrk="0" fontAlgn="base" hangingPunct="0">
              <a:spcBef>
                <a:spcPct val="0"/>
              </a:spcBef>
              <a:spcAft>
                <a:spcPct val="0"/>
              </a:spcAft>
              <a:defRPr sz="1600" b="1">
                <a:solidFill>
                  <a:schemeClr val="tx1"/>
                </a:solidFill>
                <a:latin typeface="Arial" charset="0"/>
                <a:cs typeface="Arial" charset="0"/>
              </a:defRPr>
            </a:lvl8pPr>
            <a:lvl9pPr marL="3886200" indent="-228600" algn="ctr" eaLnBrk="0" fontAlgn="base" hangingPunct="0">
              <a:spcBef>
                <a:spcPct val="0"/>
              </a:spcBef>
              <a:spcAft>
                <a:spcPct val="0"/>
              </a:spcAft>
              <a:defRPr sz="1600" b="1">
                <a:solidFill>
                  <a:schemeClr val="tx1"/>
                </a:solidFill>
                <a:latin typeface="Arial" charset="0"/>
                <a:cs typeface="Arial" charset="0"/>
              </a:defRPr>
            </a:lvl9pPr>
          </a:lstStyle>
          <a:p>
            <a:pPr algn="l" eaLnBrk="1" hangingPunct="1">
              <a:lnSpc>
                <a:spcPct val="150000"/>
              </a:lnSpc>
            </a:pPr>
            <a:r>
              <a:rPr lang="en-US" sz="1400" dirty="0">
                <a:solidFill>
                  <a:schemeClr val="bg1"/>
                </a:solidFill>
              </a:rPr>
              <a:t>External I/O row connectivity </a:t>
            </a:r>
          </a:p>
          <a:p>
            <a:pPr eaLnBrk="1" hangingPunct="1">
              <a:lnSpc>
                <a:spcPct val="150000"/>
              </a:lnSpc>
              <a:buFont typeface="Arial" charset="0"/>
              <a:buChar char="•"/>
            </a:pPr>
            <a:r>
              <a:rPr lang="en-US" sz="1400" b="0" dirty="0">
                <a:solidFill>
                  <a:schemeClr val="bg1"/>
                </a:solidFill>
              </a:rPr>
              <a:t>  3 x 12V USB, 1 x 24V USB,  2 x USB 3.0 ports</a:t>
            </a:r>
          </a:p>
          <a:p>
            <a:pPr eaLnBrk="1" hangingPunct="1">
              <a:lnSpc>
                <a:spcPct val="150000"/>
              </a:lnSpc>
              <a:buFont typeface="Arial" charset="0"/>
              <a:buChar char="•"/>
            </a:pPr>
            <a:r>
              <a:rPr lang="en-US" sz="1400" b="0" dirty="0">
                <a:solidFill>
                  <a:schemeClr val="bg1"/>
                </a:solidFill>
              </a:rPr>
              <a:t> 1 serial port standard </a:t>
            </a:r>
            <a:r>
              <a:rPr lang="en-US" sz="1100" b="0" dirty="0">
                <a:solidFill>
                  <a:schemeClr val="bg1"/>
                </a:solidFill>
              </a:rPr>
              <a:t>(RJ45  0, 5,12V)</a:t>
            </a:r>
          </a:p>
          <a:p>
            <a:pPr eaLnBrk="1" hangingPunct="1">
              <a:lnSpc>
                <a:spcPct val="150000"/>
              </a:lnSpc>
              <a:buFont typeface="Arial" charset="0"/>
              <a:buChar char="•"/>
            </a:pPr>
            <a:r>
              <a:rPr lang="en-US" sz="1400" b="0" dirty="0">
                <a:solidFill>
                  <a:schemeClr val="bg1"/>
                </a:solidFill>
              </a:rPr>
              <a:t>  Cash drawer port </a:t>
            </a:r>
            <a:r>
              <a:rPr lang="en-US" sz="1100" b="0" dirty="0">
                <a:solidFill>
                  <a:schemeClr val="bg1"/>
                </a:solidFill>
              </a:rPr>
              <a:t>(supports dual drawers - 12 or 24 volt)</a:t>
            </a:r>
            <a:endParaRPr lang="en-US" sz="1300" b="0" dirty="0">
              <a:solidFill>
                <a:schemeClr val="bg1"/>
              </a:solidFill>
            </a:endParaRPr>
          </a:p>
          <a:p>
            <a:pPr eaLnBrk="1" hangingPunct="1">
              <a:lnSpc>
                <a:spcPct val="150000"/>
              </a:lnSpc>
              <a:buFont typeface="Arial" charset="0"/>
              <a:buChar char="•"/>
            </a:pPr>
            <a:r>
              <a:rPr lang="en-US" sz="1400" b="0" dirty="0">
                <a:solidFill>
                  <a:schemeClr val="bg1"/>
                </a:solidFill>
              </a:rPr>
              <a:t>  Ethernet, audio, HDMI and </a:t>
            </a:r>
            <a:r>
              <a:rPr lang="en-US" sz="1400" b="0" dirty="0" err="1">
                <a:solidFill>
                  <a:schemeClr val="bg1"/>
                </a:solidFill>
              </a:rPr>
              <a:t>DisplayPort</a:t>
            </a:r>
            <a:endParaRPr lang="en-US" sz="1400" b="0" dirty="0">
              <a:solidFill>
                <a:schemeClr val="bg1"/>
              </a:solidFill>
            </a:endParaRPr>
          </a:p>
          <a:p>
            <a:pPr eaLnBrk="1" hangingPunct="1">
              <a:lnSpc>
                <a:spcPct val="150000"/>
              </a:lnSpc>
              <a:buFont typeface="Arial" charset="0"/>
              <a:buChar char="•"/>
            </a:pPr>
            <a:r>
              <a:rPr lang="en-US" sz="1400" b="0" dirty="0">
                <a:solidFill>
                  <a:schemeClr val="bg1"/>
                </a:solidFill>
              </a:rPr>
              <a:t>  Optional 6 port serial expansion </a:t>
            </a:r>
            <a:r>
              <a:rPr lang="en-US" sz="1100" b="0" dirty="0">
                <a:solidFill>
                  <a:schemeClr val="bg1"/>
                </a:solidFill>
              </a:rPr>
              <a:t>(RJ12 powered)</a:t>
            </a:r>
          </a:p>
        </p:txBody>
      </p:sp>
      <p:grpSp>
        <p:nvGrpSpPr>
          <p:cNvPr id="7" name="Group 6"/>
          <p:cNvGrpSpPr/>
          <p:nvPr/>
        </p:nvGrpSpPr>
        <p:grpSpPr>
          <a:xfrm>
            <a:off x="606917" y="2761941"/>
            <a:ext cx="8407526" cy="2286307"/>
            <a:chOff x="743897" y="4495307"/>
            <a:chExt cx="13679212" cy="3658093"/>
          </a:xfrm>
        </p:grpSpPr>
        <p:cxnSp>
          <p:nvCxnSpPr>
            <p:cNvPr id="3" name="Straight Arrow Connector 2"/>
            <p:cNvCxnSpPr/>
            <p:nvPr/>
          </p:nvCxnSpPr>
          <p:spPr>
            <a:xfrm>
              <a:off x="7436528" y="5931252"/>
              <a:ext cx="793072" cy="817644"/>
            </a:xfrm>
            <a:prstGeom prst="straightConnector1">
              <a:avLst/>
            </a:prstGeom>
            <a:ln>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8" name="Straight Arrow Connector 7"/>
            <p:cNvCxnSpPr/>
            <p:nvPr/>
          </p:nvCxnSpPr>
          <p:spPr>
            <a:xfrm>
              <a:off x="7449228" y="5889243"/>
              <a:ext cx="0" cy="836410"/>
            </a:xfrm>
            <a:prstGeom prst="straightConnector1">
              <a:avLst/>
            </a:prstGeom>
            <a:ln>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9" name="Straight Arrow Connector 8"/>
            <p:cNvCxnSpPr/>
            <p:nvPr/>
          </p:nvCxnSpPr>
          <p:spPr>
            <a:xfrm rot="10800000" flipV="1">
              <a:off x="13603490" y="5812366"/>
              <a:ext cx="2" cy="903323"/>
            </a:xfrm>
            <a:prstGeom prst="straightConnector1">
              <a:avLst/>
            </a:prstGeom>
            <a:ln>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0" name="Straight Arrow Connector 9"/>
            <p:cNvCxnSpPr/>
            <p:nvPr/>
          </p:nvCxnSpPr>
          <p:spPr>
            <a:xfrm rot="10800000" flipV="1">
              <a:off x="5593576" y="5812366"/>
              <a:ext cx="2" cy="914476"/>
            </a:xfrm>
            <a:prstGeom prst="straightConnector1">
              <a:avLst/>
            </a:prstGeom>
            <a:ln>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1" name="Straight Arrow Connector 10"/>
            <p:cNvCxnSpPr/>
            <p:nvPr/>
          </p:nvCxnSpPr>
          <p:spPr>
            <a:xfrm rot="10800000" flipV="1">
              <a:off x="6665895" y="5922700"/>
              <a:ext cx="783333" cy="836410"/>
            </a:xfrm>
            <a:prstGeom prst="straightConnector1">
              <a:avLst/>
            </a:prstGeom>
            <a:ln>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p:nvPr/>
          </p:nvCxnSpPr>
          <p:spPr>
            <a:xfrm rot="10800000" flipV="1">
              <a:off x="3032056" y="5845573"/>
              <a:ext cx="2" cy="903323"/>
            </a:xfrm>
            <a:prstGeom prst="straightConnector1">
              <a:avLst/>
            </a:prstGeom>
            <a:ln>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9" name="Straight Arrow Connector 18"/>
            <p:cNvCxnSpPr/>
            <p:nvPr/>
          </p:nvCxnSpPr>
          <p:spPr>
            <a:xfrm rot="10800000" flipV="1">
              <a:off x="4307079" y="5855786"/>
              <a:ext cx="2" cy="903323"/>
            </a:xfrm>
            <a:prstGeom prst="straightConnector1">
              <a:avLst/>
            </a:prstGeom>
            <a:ln>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0" name="Straight Arrow Connector 19"/>
            <p:cNvCxnSpPr/>
            <p:nvPr/>
          </p:nvCxnSpPr>
          <p:spPr>
            <a:xfrm rot="10800000" flipV="1">
              <a:off x="10628110" y="5829096"/>
              <a:ext cx="2" cy="903323"/>
            </a:xfrm>
            <a:prstGeom prst="straightConnector1">
              <a:avLst/>
            </a:prstGeom>
            <a:ln>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1" name="Straight Arrow Connector 20"/>
            <p:cNvCxnSpPr/>
            <p:nvPr/>
          </p:nvCxnSpPr>
          <p:spPr>
            <a:xfrm rot="10800000" flipV="1">
              <a:off x="11658600" y="5812366"/>
              <a:ext cx="2" cy="903323"/>
            </a:xfrm>
            <a:prstGeom prst="straightConnector1">
              <a:avLst/>
            </a:prstGeom>
            <a:ln>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2" name="Straight Arrow Connector 21"/>
            <p:cNvCxnSpPr/>
            <p:nvPr/>
          </p:nvCxnSpPr>
          <p:spPr>
            <a:xfrm rot="10800000" flipV="1">
              <a:off x="12649200" y="5842016"/>
              <a:ext cx="2" cy="903323"/>
            </a:xfrm>
            <a:prstGeom prst="straightConnector1">
              <a:avLst/>
            </a:prstGeom>
            <a:ln>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3" name="Straight Arrow Connector 22"/>
            <p:cNvCxnSpPr/>
            <p:nvPr/>
          </p:nvCxnSpPr>
          <p:spPr>
            <a:xfrm rot="10800000" flipV="1">
              <a:off x="9517585" y="5878476"/>
              <a:ext cx="2" cy="903323"/>
            </a:xfrm>
            <a:prstGeom prst="straightConnector1">
              <a:avLst/>
            </a:prstGeom>
            <a:ln>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sp>
          <p:nvSpPr>
            <p:cNvPr id="15" name="Rectangle 14"/>
            <p:cNvSpPr/>
            <p:nvPr/>
          </p:nvSpPr>
          <p:spPr>
            <a:xfrm rot="5400000">
              <a:off x="10003326" y="5052541"/>
              <a:ext cx="1249573" cy="375568"/>
            </a:xfrm>
            <a:prstGeom prst="rect">
              <a:avLst/>
            </a:prstGeom>
          </p:spPr>
          <p:txBody>
            <a:bodyPr wrap="none">
              <a:spAutoFit/>
            </a:bodyPr>
            <a:lstStyle/>
            <a:p>
              <a:r>
                <a:rPr lang="en-US" sz="900" b="1" dirty="0"/>
                <a:t>2x USB 3.0</a:t>
              </a:r>
            </a:p>
          </p:txBody>
        </p:sp>
        <p:sp>
          <p:nvSpPr>
            <p:cNvPr id="25" name="Rectangle 24"/>
            <p:cNvSpPr/>
            <p:nvPr/>
          </p:nvSpPr>
          <p:spPr>
            <a:xfrm rot="5400000">
              <a:off x="6788535" y="5039549"/>
              <a:ext cx="1321387" cy="375568"/>
            </a:xfrm>
            <a:prstGeom prst="rect">
              <a:avLst/>
            </a:prstGeom>
          </p:spPr>
          <p:txBody>
            <a:bodyPr wrap="none">
              <a:spAutoFit/>
            </a:bodyPr>
            <a:lstStyle/>
            <a:p>
              <a:r>
                <a:rPr lang="en-US" sz="900" b="1" dirty="0"/>
                <a:t>3x USB 12V</a:t>
              </a:r>
            </a:p>
          </p:txBody>
        </p:sp>
        <p:sp>
          <p:nvSpPr>
            <p:cNvPr id="26" name="Rectangle 25"/>
            <p:cNvSpPr/>
            <p:nvPr/>
          </p:nvSpPr>
          <p:spPr>
            <a:xfrm rot="5400000">
              <a:off x="4932885" y="5013153"/>
              <a:ext cx="1321388" cy="375568"/>
            </a:xfrm>
            <a:prstGeom prst="rect">
              <a:avLst/>
            </a:prstGeom>
          </p:spPr>
          <p:txBody>
            <a:bodyPr wrap="none">
              <a:spAutoFit/>
            </a:bodyPr>
            <a:lstStyle/>
            <a:p>
              <a:r>
                <a:rPr lang="en-US" sz="900" b="1" dirty="0"/>
                <a:t>1x USB 24V</a:t>
              </a:r>
            </a:p>
          </p:txBody>
        </p:sp>
        <p:sp>
          <p:nvSpPr>
            <p:cNvPr id="27" name="Rectangle 26"/>
            <p:cNvSpPr/>
            <p:nvPr/>
          </p:nvSpPr>
          <p:spPr>
            <a:xfrm rot="5400000">
              <a:off x="12901755" y="5013152"/>
              <a:ext cx="1403461" cy="375568"/>
            </a:xfrm>
            <a:prstGeom prst="rect">
              <a:avLst/>
            </a:prstGeom>
          </p:spPr>
          <p:txBody>
            <a:bodyPr wrap="none">
              <a:spAutoFit/>
            </a:bodyPr>
            <a:lstStyle/>
            <a:p>
              <a:r>
                <a:rPr lang="en-US" sz="900" b="1" dirty="0"/>
                <a:t>Cash drawer</a:t>
              </a:r>
            </a:p>
          </p:txBody>
        </p:sp>
        <p:sp>
          <p:nvSpPr>
            <p:cNvPr id="28" name="Rectangle 27"/>
            <p:cNvSpPr/>
            <p:nvPr/>
          </p:nvSpPr>
          <p:spPr>
            <a:xfrm rot="5400000">
              <a:off x="2499602" y="5215509"/>
              <a:ext cx="1064908" cy="375568"/>
            </a:xfrm>
            <a:prstGeom prst="rect">
              <a:avLst/>
            </a:prstGeom>
          </p:spPr>
          <p:txBody>
            <a:bodyPr wrap="none">
              <a:spAutoFit/>
            </a:bodyPr>
            <a:lstStyle/>
            <a:p>
              <a:r>
                <a:rPr lang="en-US" sz="900" b="1" dirty="0"/>
                <a:t>Power in</a:t>
              </a:r>
            </a:p>
          </p:txBody>
        </p:sp>
        <p:sp>
          <p:nvSpPr>
            <p:cNvPr id="29" name="Rectangle 28"/>
            <p:cNvSpPr/>
            <p:nvPr/>
          </p:nvSpPr>
          <p:spPr>
            <a:xfrm rot="5400000">
              <a:off x="11939247" y="4988736"/>
              <a:ext cx="1362425" cy="375568"/>
            </a:xfrm>
            <a:prstGeom prst="rect">
              <a:avLst/>
            </a:prstGeom>
          </p:spPr>
          <p:txBody>
            <a:bodyPr wrap="none">
              <a:spAutoFit/>
            </a:bodyPr>
            <a:lstStyle/>
            <a:p>
              <a:r>
                <a:rPr lang="en-US" sz="900" b="1" dirty="0"/>
                <a:t>Display port</a:t>
              </a:r>
            </a:p>
          </p:txBody>
        </p:sp>
        <p:sp>
          <p:nvSpPr>
            <p:cNvPr id="30" name="Rectangle 29"/>
            <p:cNvSpPr/>
            <p:nvPr/>
          </p:nvSpPr>
          <p:spPr>
            <a:xfrm rot="5400000">
              <a:off x="8846633" y="5060902"/>
              <a:ext cx="1341906" cy="375568"/>
            </a:xfrm>
            <a:prstGeom prst="rect">
              <a:avLst/>
            </a:prstGeom>
          </p:spPr>
          <p:txBody>
            <a:bodyPr wrap="none">
              <a:spAutoFit/>
            </a:bodyPr>
            <a:lstStyle/>
            <a:p>
              <a:r>
                <a:rPr lang="en-US" sz="900" b="1" dirty="0"/>
                <a:t>RJ 50 Serial</a:t>
              </a:r>
            </a:p>
          </p:txBody>
        </p:sp>
        <p:sp>
          <p:nvSpPr>
            <p:cNvPr id="31" name="Rectangle 30"/>
            <p:cNvSpPr/>
            <p:nvPr/>
          </p:nvSpPr>
          <p:spPr>
            <a:xfrm rot="5400000">
              <a:off x="11274904" y="5215509"/>
              <a:ext cx="767389" cy="375568"/>
            </a:xfrm>
            <a:prstGeom prst="rect">
              <a:avLst/>
            </a:prstGeom>
          </p:spPr>
          <p:txBody>
            <a:bodyPr wrap="none">
              <a:spAutoFit/>
            </a:bodyPr>
            <a:lstStyle/>
            <a:p>
              <a:r>
                <a:rPr lang="en-US" sz="900" b="1" dirty="0"/>
                <a:t>HDMI</a:t>
              </a:r>
            </a:p>
          </p:txBody>
        </p:sp>
        <p:sp>
          <p:nvSpPr>
            <p:cNvPr id="32" name="Rectangle 31"/>
            <p:cNvSpPr/>
            <p:nvPr/>
          </p:nvSpPr>
          <p:spPr>
            <a:xfrm rot="5400000">
              <a:off x="3784883" y="5052539"/>
              <a:ext cx="1044389" cy="375568"/>
            </a:xfrm>
            <a:prstGeom prst="rect">
              <a:avLst/>
            </a:prstGeom>
          </p:spPr>
          <p:txBody>
            <a:bodyPr wrap="none">
              <a:spAutoFit/>
            </a:bodyPr>
            <a:lstStyle/>
            <a:p>
              <a:r>
                <a:rPr lang="en-US" sz="900" b="1" dirty="0"/>
                <a:t>Ethernet</a:t>
              </a:r>
            </a:p>
          </p:txBody>
        </p:sp>
        <p:cxnSp>
          <p:nvCxnSpPr>
            <p:cNvPr id="33" name="Straight Arrow Connector 32"/>
            <p:cNvCxnSpPr/>
            <p:nvPr/>
          </p:nvCxnSpPr>
          <p:spPr>
            <a:xfrm rot="10800000" flipV="1">
              <a:off x="971065" y="5810458"/>
              <a:ext cx="2" cy="903323"/>
            </a:xfrm>
            <a:prstGeom prst="straightConnector1">
              <a:avLst/>
            </a:prstGeom>
            <a:ln>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sp>
          <p:nvSpPr>
            <p:cNvPr id="34" name="Rectangle 33"/>
            <p:cNvSpPr/>
            <p:nvPr/>
          </p:nvSpPr>
          <p:spPr>
            <a:xfrm rot="5400000">
              <a:off x="520687" y="5312490"/>
              <a:ext cx="900760" cy="375568"/>
            </a:xfrm>
            <a:prstGeom prst="rect">
              <a:avLst/>
            </a:prstGeom>
          </p:spPr>
          <p:txBody>
            <a:bodyPr wrap="none">
              <a:spAutoFit/>
            </a:bodyPr>
            <a:lstStyle/>
            <a:p>
              <a:r>
                <a:rPr lang="en-US" sz="900" b="1" dirty="0"/>
                <a:t>Power </a:t>
              </a:r>
            </a:p>
          </p:txBody>
        </p:sp>
        <p:pic>
          <p:nvPicPr>
            <p:cNvPr id="1026"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43898" y="6815919"/>
              <a:ext cx="13679211" cy="13180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36" name="Straight Arrow Connector 35"/>
            <p:cNvCxnSpPr/>
            <p:nvPr/>
          </p:nvCxnSpPr>
          <p:spPr>
            <a:xfrm flipH="1">
              <a:off x="1521373" y="6262119"/>
              <a:ext cx="3" cy="464724"/>
            </a:xfrm>
            <a:prstGeom prst="straightConnector1">
              <a:avLst/>
            </a:prstGeom>
            <a:ln>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sp>
          <p:nvSpPr>
            <p:cNvPr id="37" name="Rectangle 36"/>
            <p:cNvSpPr/>
            <p:nvPr/>
          </p:nvSpPr>
          <p:spPr>
            <a:xfrm rot="5400000">
              <a:off x="640109" y="5256549"/>
              <a:ext cx="1762535" cy="375568"/>
            </a:xfrm>
            <a:prstGeom prst="rect">
              <a:avLst/>
            </a:prstGeom>
          </p:spPr>
          <p:txBody>
            <a:bodyPr wrap="none">
              <a:spAutoFit/>
            </a:bodyPr>
            <a:lstStyle/>
            <a:p>
              <a:r>
                <a:rPr lang="en-US" sz="900" b="1" dirty="0"/>
                <a:t>Image Recovery </a:t>
              </a:r>
            </a:p>
          </p:txBody>
        </p:sp>
        <p:cxnSp>
          <p:nvCxnSpPr>
            <p:cNvPr id="40" name="Straight Arrow Connector 39"/>
            <p:cNvCxnSpPr/>
            <p:nvPr/>
          </p:nvCxnSpPr>
          <p:spPr>
            <a:xfrm rot="10800000" flipV="1">
              <a:off x="2288551" y="5892021"/>
              <a:ext cx="2" cy="903323"/>
            </a:xfrm>
            <a:prstGeom prst="straightConnector1">
              <a:avLst/>
            </a:prstGeom>
            <a:ln>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sp>
          <p:nvSpPr>
            <p:cNvPr id="41" name="Rectangle 40"/>
            <p:cNvSpPr/>
            <p:nvPr/>
          </p:nvSpPr>
          <p:spPr>
            <a:xfrm rot="5400000">
              <a:off x="1571435" y="5104984"/>
              <a:ext cx="1434239" cy="375568"/>
            </a:xfrm>
            <a:prstGeom prst="rect">
              <a:avLst/>
            </a:prstGeom>
          </p:spPr>
          <p:txBody>
            <a:bodyPr wrap="none">
              <a:spAutoFit/>
            </a:bodyPr>
            <a:lstStyle/>
            <a:p>
              <a:r>
                <a:rPr lang="en-US" sz="900" b="1" dirty="0"/>
                <a:t>Status LEDs </a:t>
              </a:r>
            </a:p>
          </p:txBody>
        </p:sp>
        <p:sp>
          <p:nvSpPr>
            <p:cNvPr id="6" name="Rectangle 5"/>
            <p:cNvSpPr/>
            <p:nvPr/>
          </p:nvSpPr>
          <p:spPr>
            <a:xfrm>
              <a:off x="743897" y="7958130"/>
              <a:ext cx="13679211" cy="195270"/>
            </a:xfrm>
            <a:prstGeom prst="rect">
              <a:avLst/>
            </a:prstGeom>
            <a:solidFill>
              <a:srgbClr val="7777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2" name="Rectangle 41"/>
          <p:cNvSpPr/>
          <p:nvPr/>
        </p:nvSpPr>
        <p:spPr>
          <a:xfrm>
            <a:off x="746540" y="813174"/>
            <a:ext cx="3500158" cy="1996701"/>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pPr algn="ctr"/>
            <a:endParaRPr lang="en-US"/>
          </a:p>
        </p:txBody>
      </p:sp>
      <p:sp>
        <p:nvSpPr>
          <p:cNvPr id="43" name="Rectangle 42"/>
          <p:cNvSpPr/>
          <p:nvPr/>
        </p:nvSpPr>
        <p:spPr>
          <a:xfrm>
            <a:off x="716097" y="400362"/>
            <a:ext cx="3557384" cy="369332"/>
          </a:xfrm>
          <a:prstGeom prst="rect">
            <a:avLst/>
          </a:prstGeom>
        </p:spPr>
        <p:txBody>
          <a:bodyPr wrap="none" lIns="91440" tIns="45720" rIns="91440" bIns="45720">
            <a:spAutoFit/>
          </a:bodyPr>
          <a:lstStyle/>
          <a:p>
            <a:r>
              <a:rPr lang="en-US" dirty="0">
                <a:solidFill>
                  <a:schemeClr val="tx2"/>
                </a:solidFill>
                <a:latin typeface="Arial" pitchFamily="34" charset="0"/>
                <a:ea typeface="+mj-ea"/>
                <a:cs typeface="Arial" pitchFamily="34" charset="0"/>
              </a:rPr>
              <a:t>Designed for Radiant peripherals</a:t>
            </a:r>
          </a:p>
        </p:txBody>
      </p:sp>
      <p:pic>
        <p:nvPicPr>
          <p:cNvPr id="4" name="Picture 2"/>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981888" y="853159"/>
            <a:ext cx="3163620" cy="1868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4" name="Rectangle 43"/>
          <p:cNvSpPr/>
          <p:nvPr/>
        </p:nvSpPr>
        <p:spPr>
          <a:xfrm>
            <a:off x="716097" y="876057"/>
            <a:ext cx="1337208" cy="400109"/>
          </a:xfrm>
          <a:prstGeom prst="rect">
            <a:avLst/>
          </a:prstGeom>
        </p:spPr>
        <p:txBody>
          <a:bodyPr wrap="square" lIns="91440" tIns="45720" rIns="91440" bIns="45720">
            <a:spAutoFit/>
          </a:bodyPr>
          <a:lstStyle/>
          <a:p>
            <a:pPr algn="ctr"/>
            <a:r>
              <a:rPr lang="en-US" sz="1000" dirty="0"/>
              <a:t>Optional Serial Expansion Module</a:t>
            </a:r>
          </a:p>
        </p:txBody>
      </p:sp>
      <p:cxnSp>
        <p:nvCxnSpPr>
          <p:cNvPr id="45" name="Straight Arrow Connector 44"/>
          <p:cNvCxnSpPr/>
          <p:nvPr/>
        </p:nvCxnSpPr>
        <p:spPr>
          <a:xfrm>
            <a:off x="1875965" y="1047750"/>
            <a:ext cx="314785"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5" name="Oval 4"/>
          <p:cNvSpPr/>
          <p:nvPr/>
        </p:nvSpPr>
        <p:spPr>
          <a:xfrm>
            <a:off x="1084772" y="4556479"/>
            <a:ext cx="366303" cy="361257"/>
          </a:xfrm>
          <a:prstGeom prst="ellipse">
            <a:avLst/>
          </a:prstGeom>
          <a:solidFill>
            <a:schemeClr val="tx1">
              <a:lumMod val="75000"/>
              <a:lumOff val="2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5619180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8044765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21"/>
          </p:nvPr>
        </p:nvSpPr>
        <p:spPr/>
        <p:txBody>
          <a:bodyPr/>
          <a:lstStyle/>
          <a:p>
            <a:pPr>
              <a:defRPr/>
            </a:pPr>
            <a:r>
              <a:rPr lang="en-US" dirty="0"/>
              <a:t>NCR Confidential</a:t>
            </a:r>
          </a:p>
        </p:txBody>
      </p:sp>
      <p:sp>
        <p:nvSpPr>
          <p:cNvPr id="4" name="Date Placeholder 3"/>
          <p:cNvSpPr>
            <a:spLocks noGrp="1"/>
          </p:cNvSpPr>
          <p:nvPr>
            <p:ph type="dt" sz="half" idx="22"/>
          </p:nvPr>
        </p:nvSpPr>
        <p:spPr/>
        <p:txBody>
          <a:bodyPr/>
          <a:lstStyle/>
          <a:p>
            <a:pPr>
              <a:defRPr/>
            </a:pPr>
            <a:fld id="{13486D5E-6732-478A-8D72-49A3EB55F9C6}" type="datetime1">
              <a:rPr lang="en-US" smtClean="0"/>
              <a:t>10/19/2016</a:t>
            </a:fld>
            <a:endParaRPr lang="en-US" dirty="0"/>
          </a:p>
        </p:txBody>
      </p:sp>
      <p:sp>
        <p:nvSpPr>
          <p:cNvPr id="5" name="Slide Number Placeholder 4"/>
          <p:cNvSpPr>
            <a:spLocks noGrp="1"/>
          </p:cNvSpPr>
          <p:nvPr>
            <p:ph type="sldNum" sz="quarter" idx="23"/>
          </p:nvPr>
        </p:nvSpPr>
        <p:spPr/>
        <p:txBody>
          <a:bodyPr/>
          <a:lstStyle/>
          <a:p>
            <a:pPr>
              <a:defRPr/>
            </a:pPr>
            <a:fld id="{AF65FCDB-D719-CD45-85FF-DF59679126DB}" type="slidenum">
              <a:rPr lang="en-US" smtClean="0"/>
              <a:pPr>
                <a:defRPr/>
              </a:pPr>
              <a:t>5</a:t>
            </a:fld>
            <a:endParaRPr lang="en-US" dirty="0"/>
          </a:p>
        </p:txBody>
      </p:sp>
      <p:sp>
        <p:nvSpPr>
          <p:cNvPr id="6" name="Title 5"/>
          <p:cNvSpPr>
            <a:spLocks noGrp="1"/>
          </p:cNvSpPr>
          <p:nvPr>
            <p:ph type="title"/>
          </p:nvPr>
        </p:nvSpPr>
        <p:spPr>
          <a:xfrm>
            <a:off x="352003" y="133547"/>
            <a:ext cx="8563397" cy="857250"/>
          </a:xfrm>
        </p:spPr>
        <p:txBody>
          <a:bodyPr/>
          <a:lstStyle/>
          <a:p>
            <a:r>
              <a:rPr lang="en-US" dirty="0">
                <a:solidFill>
                  <a:schemeClr val="tx1"/>
                </a:solidFill>
              </a:rPr>
              <a:t>NCR RealPOS </a:t>
            </a:r>
          </a:p>
        </p:txBody>
      </p:sp>
      <p:sp>
        <p:nvSpPr>
          <p:cNvPr id="12" name="Rectangle 11"/>
          <p:cNvSpPr/>
          <p:nvPr/>
        </p:nvSpPr>
        <p:spPr>
          <a:xfrm>
            <a:off x="493713" y="1152000"/>
            <a:ext cx="3402013" cy="3376301"/>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tIns="91440" rIns="91440" rtlCol="0" anchor="t" anchorCtr="0"/>
          <a:lstStyle/>
          <a:p>
            <a:pPr marL="171450" lvl="0" indent="-171450" defTabSz="914400">
              <a:spcBef>
                <a:spcPts val="0"/>
              </a:spcBef>
              <a:spcAft>
                <a:spcPts val="600"/>
              </a:spcAft>
              <a:buFont typeface="Arial" pitchFamily="34" charset="0"/>
              <a:buChar char="•"/>
            </a:pPr>
            <a:r>
              <a:rPr lang="en-US" sz="1200" dirty="0">
                <a:solidFill>
                  <a:srgbClr val="FFFFFF"/>
                </a:solidFill>
              </a:rPr>
              <a:t>5 year production life (typical)</a:t>
            </a:r>
          </a:p>
          <a:p>
            <a:pPr marL="171450" indent="-171450" defTabSz="914400">
              <a:spcBef>
                <a:spcPts val="0"/>
              </a:spcBef>
              <a:spcAft>
                <a:spcPts val="600"/>
              </a:spcAft>
              <a:buFont typeface="Arial" pitchFamily="34" charset="0"/>
              <a:buChar char="•"/>
            </a:pPr>
            <a:r>
              <a:rPr lang="en-US" sz="1200" dirty="0">
                <a:solidFill>
                  <a:srgbClr val="FFFFFF"/>
                </a:solidFill>
              </a:rPr>
              <a:t>5 year min. hardware support (post production)</a:t>
            </a:r>
          </a:p>
          <a:p>
            <a:pPr marL="171450" indent="-171450" defTabSz="914400">
              <a:spcBef>
                <a:spcPts val="0"/>
              </a:spcBef>
              <a:spcAft>
                <a:spcPts val="600"/>
              </a:spcAft>
              <a:buFont typeface="Arial" pitchFamily="34" charset="0"/>
              <a:buChar char="•"/>
            </a:pPr>
            <a:r>
              <a:rPr lang="en-US" sz="1200" dirty="0">
                <a:solidFill>
                  <a:srgbClr val="FFFFFF"/>
                </a:solidFill>
              </a:rPr>
              <a:t>Select components with extended availability  </a:t>
            </a:r>
          </a:p>
          <a:p>
            <a:pPr marL="171450" lvl="0" indent="-171450" defTabSz="914400">
              <a:spcBef>
                <a:spcPts val="0"/>
              </a:spcBef>
              <a:spcAft>
                <a:spcPts val="600"/>
              </a:spcAft>
              <a:buFont typeface="Arial" pitchFamily="34" charset="0"/>
              <a:buChar char="•"/>
            </a:pPr>
            <a:r>
              <a:rPr lang="en-US" sz="1200" dirty="0">
                <a:solidFill>
                  <a:srgbClr val="FFFFFF"/>
                </a:solidFill>
              </a:rPr>
              <a:t>Chipsets / processors selected from </a:t>
            </a:r>
            <a:r>
              <a:rPr lang="en-US" sz="1200" dirty="0" err="1">
                <a:solidFill>
                  <a:srgbClr val="FFFFFF"/>
                </a:solidFill>
              </a:rPr>
              <a:t>Intel®’s</a:t>
            </a:r>
            <a:r>
              <a:rPr lang="en-US" sz="1200" dirty="0">
                <a:solidFill>
                  <a:srgbClr val="FFFFFF"/>
                </a:solidFill>
              </a:rPr>
              <a:t> embedded roadmap – typically 7 year life versus 12-18 months </a:t>
            </a:r>
          </a:p>
          <a:p>
            <a:pPr marL="171450" lvl="0" indent="-171450" defTabSz="914400">
              <a:spcBef>
                <a:spcPts val="0"/>
              </a:spcBef>
              <a:spcAft>
                <a:spcPts val="600"/>
              </a:spcAft>
              <a:buFont typeface="Arial" pitchFamily="34" charset="0"/>
              <a:buChar char="•"/>
            </a:pPr>
            <a:r>
              <a:rPr lang="en-US" sz="1200" dirty="0">
                <a:solidFill>
                  <a:srgbClr val="FFFFFF"/>
                </a:solidFill>
              </a:rPr>
              <a:t>Stable technology platform with timed release of product changes </a:t>
            </a:r>
          </a:p>
          <a:p>
            <a:pPr marL="171450" lvl="0" indent="-171450" defTabSz="914400">
              <a:spcBef>
                <a:spcPts val="0"/>
              </a:spcBef>
              <a:spcAft>
                <a:spcPts val="600"/>
              </a:spcAft>
              <a:buFont typeface="Arial" pitchFamily="34" charset="0"/>
              <a:buChar char="•"/>
            </a:pPr>
            <a:r>
              <a:rPr lang="en-US" sz="1200" dirty="0">
                <a:solidFill>
                  <a:srgbClr val="FFFFFF"/>
                </a:solidFill>
              </a:rPr>
              <a:t>Enables a consistent operating system image over long deployment timeframes to reduce  support costs</a:t>
            </a:r>
          </a:p>
          <a:p>
            <a:pPr marL="171450" lvl="0" indent="-171450" defTabSz="914400">
              <a:spcBef>
                <a:spcPts val="0"/>
              </a:spcBef>
              <a:spcAft>
                <a:spcPts val="600"/>
              </a:spcAft>
              <a:buFont typeface="Arial" pitchFamily="34" charset="0"/>
              <a:buChar char="•"/>
            </a:pPr>
            <a:endParaRPr lang="en-US" sz="1200" dirty="0">
              <a:solidFill>
                <a:srgbClr val="FFFFFF"/>
              </a:solidFill>
            </a:endParaRPr>
          </a:p>
        </p:txBody>
      </p:sp>
      <p:sp>
        <p:nvSpPr>
          <p:cNvPr id="9" name="Text Placeholder 2"/>
          <p:cNvSpPr>
            <a:spLocks noGrp="1"/>
          </p:cNvSpPr>
          <p:nvPr>
            <p:ph type="body" sz="quarter" idx="4294967295"/>
          </p:nvPr>
        </p:nvSpPr>
        <p:spPr>
          <a:xfrm>
            <a:off x="482501" y="533907"/>
            <a:ext cx="8575773" cy="566737"/>
          </a:xfrm>
          <a:prstGeom prst="rect">
            <a:avLst/>
          </a:prstGeom>
        </p:spPr>
        <p:txBody>
          <a:bodyPr lIns="0"/>
          <a:lstStyle>
            <a:lvl1pPr marL="0" indent="0">
              <a:buFontTx/>
              <a:buNone/>
              <a:defRPr sz="2400">
                <a:solidFill>
                  <a:srgbClr val="54B948"/>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z="1800" dirty="0"/>
              <a:t>Extended product and support lifecycle</a:t>
            </a:r>
          </a:p>
        </p:txBody>
      </p:sp>
      <p:pic>
        <p:nvPicPr>
          <p:cNvPr id="13" name="Picture 6" descr="j0387786"/>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035062" y="1151999"/>
            <a:ext cx="4573953" cy="337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 Placeholder 2"/>
          <p:cNvSpPr txBox="1">
            <a:spLocks/>
          </p:cNvSpPr>
          <p:nvPr/>
        </p:nvSpPr>
        <p:spPr>
          <a:xfrm>
            <a:off x="4035062" y="3743324"/>
            <a:ext cx="4573953" cy="784977"/>
          </a:xfrm>
          <a:prstGeom prst="rect">
            <a:avLst/>
          </a:prstGeom>
          <a:solidFill>
            <a:schemeClr val="bg1">
              <a:lumMod val="50000"/>
              <a:alpha val="85000"/>
            </a:schemeClr>
          </a:solidFill>
        </p:spPr>
        <p:txBody>
          <a:bodyPr lIns="91440" tIns="91440" rIns="91440" bIns="91440" anchor="ctr" anchorCtr="0"/>
          <a:lstStyle>
            <a:lvl1pPr marL="144000" indent="-144000" algn="l" defTabSz="457200" rtl="0" eaLnBrk="1" fontAlgn="base" hangingPunct="1">
              <a:lnSpc>
                <a:spcPts val="1780"/>
              </a:lnSpc>
              <a:spcBef>
                <a:spcPts val="0"/>
              </a:spcBef>
              <a:spcAft>
                <a:spcPts val="100"/>
              </a:spcAft>
              <a:buFont typeface="Arial" charset="0"/>
              <a:buChar char="•"/>
              <a:defRPr sz="1600" kern="1200" spc="-30">
                <a:solidFill>
                  <a:schemeClr val="bg1"/>
                </a:solidFill>
                <a:latin typeface="+mn-lt"/>
                <a:ea typeface="ＭＳ Ｐゴシック" charset="0"/>
                <a:cs typeface="ＭＳ Ｐゴシック" charset="0"/>
              </a:defRPr>
            </a:lvl1pPr>
            <a:lvl2pPr marL="313200" indent="-180000" algn="l" defTabSz="457200" rtl="0" eaLnBrk="1" fontAlgn="base" hangingPunct="1">
              <a:lnSpc>
                <a:spcPts val="1780"/>
              </a:lnSpc>
              <a:spcBef>
                <a:spcPts val="0"/>
              </a:spcBef>
              <a:spcAft>
                <a:spcPct val="0"/>
              </a:spcAft>
              <a:buFont typeface="Arial" charset="0"/>
              <a:buChar char="–"/>
              <a:defRPr sz="1400" kern="1200" spc="-30">
                <a:solidFill>
                  <a:schemeClr val="bg1"/>
                </a:solidFill>
                <a:latin typeface="+mn-lt"/>
                <a:ea typeface="ＭＳ Ｐゴシック" charset="0"/>
                <a:cs typeface="+mn-cs"/>
              </a:defRPr>
            </a:lvl2pPr>
            <a:lvl3pPr marL="450000" indent="-144000" algn="l" defTabSz="457200" rtl="0" eaLnBrk="1" fontAlgn="base" hangingPunct="1">
              <a:lnSpc>
                <a:spcPts val="1780"/>
              </a:lnSpc>
              <a:spcBef>
                <a:spcPts val="0"/>
              </a:spcBef>
              <a:spcAft>
                <a:spcPct val="0"/>
              </a:spcAft>
              <a:buFont typeface="Arial" charset="0"/>
              <a:buChar char="•"/>
              <a:defRPr sz="1200" kern="1200" spc="-30">
                <a:solidFill>
                  <a:schemeClr val="bg1"/>
                </a:solidFill>
                <a:latin typeface="+mn-lt"/>
                <a:ea typeface="ＭＳ Ｐゴシック" charset="0"/>
                <a:cs typeface="+mn-cs"/>
              </a:defRPr>
            </a:lvl3pPr>
            <a:lvl4pPr marL="630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4pPr>
            <a:lvl5pPr marL="774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100000"/>
              </a:lnSpc>
              <a:spcAft>
                <a:spcPts val="0"/>
              </a:spcAft>
              <a:buNone/>
              <a:defRPr/>
            </a:pPr>
            <a:r>
              <a:rPr lang="en-US" sz="1300" b="1" dirty="0">
                <a:cs typeface="Arial" charset="0"/>
              </a:rPr>
              <a:t>Extended product and support lifecycle designed to maximize your POS investment and</a:t>
            </a:r>
          </a:p>
          <a:p>
            <a:pPr marL="0" indent="0" algn="ctr">
              <a:lnSpc>
                <a:spcPct val="100000"/>
              </a:lnSpc>
              <a:spcAft>
                <a:spcPts val="0"/>
              </a:spcAft>
              <a:buNone/>
              <a:defRPr/>
            </a:pPr>
            <a:r>
              <a:rPr lang="en-US" sz="1300" b="1" dirty="0">
                <a:cs typeface="Arial" charset="0"/>
              </a:rPr>
              <a:t> lower your total cost of ownership</a:t>
            </a:r>
          </a:p>
        </p:txBody>
      </p:sp>
    </p:spTree>
    <p:extLst>
      <p:ext uri="{BB962C8B-B14F-4D97-AF65-F5344CB8AC3E}">
        <p14:creationId xmlns:p14="http://schemas.microsoft.com/office/powerpoint/2010/main" val="28212105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12474" y="95468"/>
            <a:ext cx="8074325" cy="603250"/>
          </a:xfrm>
        </p:spPr>
        <p:txBody>
          <a:bodyPr/>
          <a:lstStyle/>
          <a:p>
            <a:r>
              <a:rPr lang="en-US" sz="2800" dirty="0"/>
              <a:t>Common Style</a:t>
            </a:r>
          </a:p>
        </p:txBody>
      </p:sp>
      <p:sp>
        <p:nvSpPr>
          <p:cNvPr id="3" name="Rectangle 2"/>
          <p:cNvSpPr/>
          <p:nvPr/>
        </p:nvSpPr>
        <p:spPr>
          <a:xfrm>
            <a:off x="501805" y="591015"/>
            <a:ext cx="8453630" cy="3776975"/>
          </a:xfrm>
          <a:prstGeom prst="rect">
            <a:avLst/>
          </a:prstGeom>
          <a:solidFill>
            <a:schemeClr val="bg1"/>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3" name="Oval 42"/>
          <p:cNvSpPr/>
          <p:nvPr/>
        </p:nvSpPr>
        <p:spPr>
          <a:xfrm>
            <a:off x="7579361" y="2762539"/>
            <a:ext cx="1463733" cy="1280160"/>
          </a:xfrm>
          <a:prstGeom prst="ellipse">
            <a:avLst/>
          </a:prstGeom>
          <a:solidFill>
            <a:srgbClr val="54B948"/>
          </a:solidFill>
          <a:ln w="25400">
            <a:solidFill>
              <a:schemeClr val="bg1"/>
            </a:solidFill>
            <a:prstDash val="solid"/>
            <a:miter lim="800000"/>
          </a:ln>
          <a:effectLst>
            <a:outerShdw blurRad="63500" algn="ctr" rotWithShape="0">
              <a:prstClr val="black"/>
            </a:outerShdw>
          </a:effectLst>
        </p:spPr>
        <p:style>
          <a:lnRef idx="1">
            <a:schemeClr val="accent1"/>
          </a:lnRef>
          <a:fillRef idx="3">
            <a:schemeClr val="accent1"/>
          </a:fillRef>
          <a:effectRef idx="2">
            <a:schemeClr val="accent1"/>
          </a:effectRef>
          <a:fontRef idx="minor">
            <a:schemeClr val="lt1"/>
          </a:fontRef>
        </p:style>
        <p:txBody>
          <a:bodyPr lIns="91440" tIns="28575" rIns="91440" bIns="28575" rtlCol="0" anchor="ctr"/>
          <a:lstStyle/>
          <a:p>
            <a:pPr lvl="0" algn="ctr" defTabSz="910629">
              <a:defRPr/>
            </a:pPr>
            <a:r>
              <a:rPr lang="en-US" sz="1400" b="1" dirty="0">
                <a:solidFill>
                  <a:prstClr val="white"/>
                </a:solidFill>
                <a:cs typeface="Arial" pitchFamily="34" charset="0"/>
              </a:rPr>
              <a:t>Self-Checkout</a:t>
            </a:r>
          </a:p>
        </p:txBody>
      </p:sp>
      <p:sp>
        <p:nvSpPr>
          <p:cNvPr id="27" name="Oval 26"/>
          <p:cNvSpPr/>
          <p:nvPr/>
        </p:nvSpPr>
        <p:spPr>
          <a:xfrm>
            <a:off x="612475" y="2611135"/>
            <a:ext cx="1280160" cy="1280160"/>
          </a:xfrm>
          <a:prstGeom prst="ellipse">
            <a:avLst/>
          </a:prstGeom>
          <a:solidFill>
            <a:srgbClr val="54B948"/>
          </a:solidFill>
          <a:ln w="25400">
            <a:solidFill>
              <a:schemeClr val="bg1"/>
            </a:solidFill>
            <a:prstDash val="solid"/>
            <a:miter lim="800000"/>
          </a:ln>
          <a:effectLst>
            <a:outerShdw blurRad="63500" algn="ctr" rotWithShape="0">
              <a:prstClr val="black"/>
            </a:outerShdw>
          </a:effectLst>
        </p:spPr>
        <p:style>
          <a:lnRef idx="1">
            <a:schemeClr val="accent1"/>
          </a:lnRef>
          <a:fillRef idx="3">
            <a:schemeClr val="accent1"/>
          </a:fillRef>
          <a:effectRef idx="2">
            <a:schemeClr val="accent1"/>
          </a:effectRef>
          <a:fontRef idx="minor">
            <a:schemeClr val="lt1"/>
          </a:fontRef>
        </p:style>
        <p:txBody>
          <a:bodyPr wrap="none" lIns="91440" tIns="28575" rIns="91440" bIns="28575" rtlCol="0" anchor="ctr"/>
          <a:lstStyle/>
          <a:p>
            <a:pPr lvl="0" algn="ctr" defTabSz="910629">
              <a:defRPr/>
            </a:pPr>
            <a:r>
              <a:rPr lang="en-US" sz="1600" b="1" dirty="0">
                <a:solidFill>
                  <a:prstClr val="white"/>
                </a:solidFill>
                <a:cs typeface="Arial" pitchFamily="34" charset="0"/>
              </a:rPr>
              <a:t>Handhelds</a:t>
            </a:r>
            <a:br>
              <a:rPr lang="en-US" sz="1600" b="1" dirty="0">
                <a:solidFill>
                  <a:prstClr val="white"/>
                </a:solidFill>
                <a:cs typeface="Arial" pitchFamily="34" charset="0"/>
              </a:rPr>
            </a:br>
            <a:endParaRPr lang="en-US" sz="1600" b="1" dirty="0">
              <a:solidFill>
                <a:prstClr val="white"/>
              </a:solidFill>
              <a:cs typeface="Arial" pitchFamily="34" charset="0"/>
            </a:endParaRPr>
          </a:p>
        </p:txBody>
      </p:sp>
      <p:sp>
        <p:nvSpPr>
          <p:cNvPr id="24" name="Oval 23"/>
          <p:cNvSpPr/>
          <p:nvPr/>
        </p:nvSpPr>
        <p:spPr>
          <a:xfrm>
            <a:off x="2935999" y="2828504"/>
            <a:ext cx="1280160" cy="1280160"/>
          </a:xfrm>
          <a:prstGeom prst="ellipse">
            <a:avLst/>
          </a:prstGeom>
          <a:solidFill>
            <a:srgbClr val="54B948"/>
          </a:solidFill>
          <a:ln w="25400">
            <a:solidFill>
              <a:schemeClr val="bg1"/>
            </a:solidFill>
            <a:prstDash val="solid"/>
            <a:miter lim="800000"/>
          </a:ln>
          <a:effectLst>
            <a:outerShdw blurRad="63500" algn="ctr" rotWithShape="0">
              <a:prstClr val="black"/>
            </a:outerShdw>
          </a:effectLst>
        </p:spPr>
        <p:style>
          <a:lnRef idx="1">
            <a:schemeClr val="accent1"/>
          </a:lnRef>
          <a:fillRef idx="3">
            <a:schemeClr val="accent1"/>
          </a:fillRef>
          <a:effectRef idx="2">
            <a:schemeClr val="accent1"/>
          </a:effectRef>
          <a:fontRef idx="minor">
            <a:schemeClr val="lt1"/>
          </a:fontRef>
        </p:style>
        <p:txBody>
          <a:bodyPr lIns="91440" tIns="28575" rIns="91440" bIns="28575" rtlCol="0" anchor="ctr"/>
          <a:lstStyle/>
          <a:p>
            <a:pPr lvl="0" algn="ctr" defTabSz="910629">
              <a:defRPr/>
            </a:pPr>
            <a:r>
              <a:rPr lang="en-US" sz="1600" b="1" dirty="0">
                <a:solidFill>
                  <a:prstClr val="white"/>
                </a:solidFill>
                <a:cs typeface="Arial" pitchFamily="34" charset="0"/>
              </a:rPr>
              <a:t>Kiosks</a:t>
            </a:r>
          </a:p>
        </p:txBody>
      </p:sp>
      <p:sp>
        <p:nvSpPr>
          <p:cNvPr id="32" name="Oval 31"/>
          <p:cNvSpPr/>
          <p:nvPr/>
        </p:nvSpPr>
        <p:spPr>
          <a:xfrm>
            <a:off x="928161" y="750401"/>
            <a:ext cx="1280160" cy="1280160"/>
          </a:xfrm>
          <a:prstGeom prst="ellipse">
            <a:avLst/>
          </a:prstGeom>
          <a:solidFill>
            <a:srgbClr val="54B948"/>
          </a:solidFill>
          <a:ln w="25400">
            <a:solidFill>
              <a:schemeClr val="bg1"/>
            </a:solidFill>
            <a:prstDash val="solid"/>
            <a:miter lim="800000"/>
          </a:ln>
          <a:effectLst>
            <a:outerShdw blurRad="63500" algn="ctr" rotWithShape="0">
              <a:prstClr val="black"/>
            </a:outerShdw>
          </a:effectLst>
        </p:spPr>
        <p:style>
          <a:lnRef idx="1">
            <a:schemeClr val="accent1"/>
          </a:lnRef>
          <a:fillRef idx="3">
            <a:schemeClr val="accent1"/>
          </a:fillRef>
          <a:effectRef idx="2">
            <a:schemeClr val="accent1"/>
          </a:effectRef>
          <a:fontRef idx="minor">
            <a:schemeClr val="lt1"/>
          </a:fontRef>
        </p:style>
        <p:txBody>
          <a:bodyPr wrap="none" lIns="91440" tIns="28575" rIns="91440" bIns="28575" rtlCol="0" anchor="ctr"/>
          <a:lstStyle/>
          <a:p>
            <a:pPr lvl="0" algn="ctr" defTabSz="910629">
              <a:defRPr/>
            </a:pPr>
            <a:r>
              <a:rPr lang="en-US" sz="1600" b="1" dirty="0">
                <a:solidFill>
                  <a:prstClr val="white"/>
                </a:solidFill>
                <a:cs typeface="Arial" pitchFamily="34" charset="0"/>
              </a:rPr>
              <a:t>POS</a:t>
            </a:r>
          </a:p>
        </p:txBody>
      </p:sp>
      <p:sp>
        <p:nvSpPr>
          <p:cNvPr id="20" name="Oval 19"/>
          <p:cNvSpPr/>
          <p:nvPr/>
        </p:nvSpPr>
        <p:spPr>
          <a:xfrm>
            <a:off x="3501638" y="1062191"/>
            <a:ext cx="1591160" cy="1280160"/>
          </a:xfrm>
          <a:prstGeom prst="ellipse">
            <a:avLst/>
          </a:prstGeom>
          <a:solidFill>
            <a:srgbClr val="54B948"/>
          </a:solidFill>
          <a:ln w="25400">
            <a:solidFill>
              <a:schemeClr val="bg1"/>
            </a:solidFill>
            <a:prstDash val="solid"/>
            <a:miter lim="800000"/>
          </a:ln>
          <a:effectLst>
            <a:outerShdw blurRad="63500" algn="ctr" rotWithShape="0">
              <a:prstClr val="black"/>
            </a:outerShdw>
          </a:effectLst>
        </p:spPr>
        <p:style>
          <a:lnRef idx="1">
            <a:schemeClr val="accent1"/>
          </a:lnRef>
          <a:fillRef idx="3">
            <a:schemeClr val="accent1"/>
          </a:fillRef>
          <a:effectRef idx="2">
            <a:schemeClr val="accent1"/>
          </a:effectRef>
          <a:fontRef idx="minor">
            <a:schemeClr val="lt1"/>
          </a:fontRef>
        </p:style>
        <p:txBody>
          <a:bodyPr lIns="91440" tIns="28575" rIns="91440" bIns="28575" rtlCol="0" anchor="ctr"/>
          <a:lstStyle/>
          <a:p>
            <a:pPr lvl="0" algn="ctr" defTabSz="910629">
              <a:defRPr/>
            </a:pPr>
            <a:r>
              <a:rPr lang="en-US" sz="1600" b="1" dirty="0">
                <a:solidFill>
                  <a:prstClr val="white"/>
                </a:solidFill>
                <a:cs typeface="Arial" pitchFamily="34" charset="0"/>
              </a:rPr>
              <a:t>Card only Self-checkout</a:t>
            </a:r>
          </a:p>
        </p:txBody>
      </p:sp>
      <p:sp>
        <p:nvSpPr>
          <p:cNvPr id="40" name="Oval 39"/>
          <p:cNvSpPr/>
          <p:nvPr/>
        </p:nvSpPr>
        <p:spPr>
          <a:xfrm>
            <a:off x="6611284" y="809625"/>
            <a:ext cx="1280160" cy="1280160"/>
          </a:xfrm>
          <a:prstGeom prst="ellipse">
            <a:avLst/>
          </a:prstGeom>
          <a:solidFill>
            <a:srgbClr val="54B948"/>
          </a:solidFill>
          <a:ln w="25400">
            <a:solidFill>
              <a:schemeClr val="bg1"/>
            </a:solidFill>
            <a:prstDash val="solid"/>
            <a:miter lim="800000"/>
          </a:ln>
          <a:effectLst>
            <a:outerShdw blurRad="63500" algn="ctr" rotWithShape="0">
              <a:prstClr val="black"/>
            </a:outerShdw>
          </a:effectLst>
        </p:spPr>
        <p:style>
          <a:lnRef idx="1">
            <a:schemeClr val="accent1"/>
          </a:lnRef>
          <a:fillRef idx="3">
            <a:schemeClr val="accent1"/>
          </a:fillRef>
          <a:effectRef idx="2">
            <a:schemeClr val="accent1"/>
          </a:effectRef>
          <a:fontRef idx="minor">
            <a:schemeClr val="lt1"/>
          </a:fontRef>
        </p:style>
        <p:txBody>
          <a:bodyPr wrap="none" lIns="91440" tIns="28575" rIns="91440" bIns="28575" rtlCol="0" anchor="ctr"/>
          <a:lstStyle/>
          <a:p>
            <a:pPr lvl="0" algn="ctr" defTabSz="910629">
              <a:defRPr/>
            </a:pPr>
            <a:r>
              <a:rPr lang="en-US" sz="1600" b="1" dirty="0">
                <a:solidFill>
                  <a:prstClr val="white"/>
                </a:solidFill>
                <a:cs typeface="Arial" pitchFamily="34" charset="0"/>
              </a:rPr>
              <a:t>Scanners</a:t>
            </a:r>
          </a:p>
        </p:txBody>
      </p:sp>
      <p:pic>
        <p:nvPicPr>
          <p:cNvPr id="41" name="Picture 4"/>
          <p:cNvPicPr>
            <a:picLocks noChangeAspect="1" noChangeArrowheads="1"/>
          </p:cNvPicPr>
          <p:nvPr/>
        </p:nvPicPr>
        <p:blipFill>
          <a:blip r:embed="rId3" cstate="email">
            <a:extLst>
              <a:ext uri="{28A0092B-C50C-407E-A947-70E740481C1C}">
                <a14:useLocalDpi xmlns:a14="http://schemas.microsoft.com/office/drawing/2010/main"/>
              </a:ext>
            </a:extLst>
          </a:blip>
          <a:stretch>
            <a:fillRect/>
          </a:stretch>
        </p:blipFill>
        <p:spPr bwMode="auto">
          <a:xfrm>
            <a:off x="1404707" y="3032754"/>
            <a:ext cx="1232324" cy="1894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42" name="Group 41"/>
          <p:cNvGrpSpPr/>
          <p:nvPr/>
        </p:nvGrpSpPr>
        <p:grpSpPr>
          <a:xfrm>
            <a:off x="3902719" y="2928394"/>
            <a:ext cx="1338561" cy="1862091"/>
            <a:chOff x="2668773" y="2668408"/>
            <a:chExt cx="1284020" cy="1786218"/>
          </a:xfrm>
        </p:grpSpPr>
        <p:pic>
          <p:nvPicPr>
            <p:cNvPr id="44" name="Picture 2"/>
            <p:cNvPicPr>
              <a:picLocks noChangeAspect="1" noChangeArrowheads="1"/>
            </p:cNvPicPr>
            <p:nvPr/>
          </p:nvPicPr>
          <p:blipFill>
            <a:blip r:embed="rId4" cstate="email">
              <a:clrChange>
                <a:clrFrom>
                  <a:srgbClr val="EFEFEF">
                    <a:alpha val="44706"/>
                  </a:srgbClr>
                </a:clrFrom>
                <a:clrTo>
                  <a:srgbClr val="EFEFEF">
                    <a:alpha val="0"/>
                  </a:srgbClr>
                </a:clrTo>
              </a:clrChange>
              <a:extLst>
                <a:ext uri="{28A0092B-C50C-407E-A947-70E740481C1C}">
                  <a14:useLocalDpi xmlns:a14="http://schemas.microsoft.com/office/drawing/2010/main"/>
                </a:ext>
              </a:extLst>
            </a:blip>
            <a:srcRect/>
            <a:stretch>
              <a:fillRect/>
            </a:stretch>
          </p:blipFill>
          <p:spPr bwMode="auto">
            <a:xfrm>
              <a:off x="3241545" y="3044550"/>
              <a:ext cx="711248" cy="1258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5" name="Picture 3"/>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2668773" y="2668408"/>
              <a:ext cx="887373" cy="1786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46" name="Picture 45"/>
          <p:cNvPicPr>
            <a:picLocks noChangeAspect="1"/>
          </p:cNvPicPr>
          <p:nvPr/>
        </p:nvPicPr>
        <p:blipFill rotWithShape="1">
          <a:blip r:embed="rId6"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4901291" y="1095660"/>
            <a:ext cx="1440617" cy="1599034"/>
          </a:xfrm>
          <a:prstGeom prst="rect">
            <a:avLst/>
          </a:prstGeom>
        </p:spPr>
      </p:pic>
      <p:grpSp>
        <p:nvGrpSpPr>
          <p:cNvPr id="47" name="Group 46"/>
          <p:cNvGrpSpPr/>
          <p:nvPr/>
        </p:nvGrpSpPr>
        <p:grpSpPr>
          <a:xfrm>
            <a:off x="6007271" y="3186022"/>
            <a:ext cx="2369063" cy="1810235"/>
            <a:chOff x="10269397" y="1837089"/>
            <a:chExt cx="3141250" cy="2340818"/>
          </a:xfrm>
        </p:grpSpPr>
        <p:pic>
          <p:nvPicPr>
            <p:cNvPr id="48" name="Picture 47"/>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10269397" y="1839686"/>
              <a:ext cx="3141250" cy="2338221"/>
            </a:xfrm>
            <a:prstGeom prst="rect">
              <a:avLst/>
            </a:prstGeom>
          </p:spPr>
        </p:pic>
        <p:sp>
          <p:nvSpPr>
            <p:cNvPr id="49" name="Rectangle 48"/>
            <p:cNvSpPr/>
            <p:nvPr/>
          </p:nvSpPr>
          <p:spPr>
            <a:xfrm rot="21269911">
              <a:off x="10896600" y="1837089"/>
              <a:ext cx="177026" cy="76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50" name="Picture 21" descr="C:\Users\cd250102\Desktop\Retail Marketing\RealScan Scanners\7879 Imager\images\RS 79 Photo Shoot\NCR-131008-0308.jp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flipH="1">
            <a:off x="7058721" y="1611559"/>
            <a:ext cx="2036887" cy="1211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Group 3"/>
          <p:cNvGrpSpPr/>
          <p:nvPr/>
        </p:nvGrpSpPr>
        <p:grpSpPr>
          <a:xfrm>
            <a:off x="1845587" y="809625"/>
            <a:ext cx="1638208" cy="1571018"/>
            <a:chOff x="1719841" y="809625"/>
            <a:chExt cx="1638208" cy="1571018"/>
          </a:xfrm>
        </p:grpSpPr>
        <p:pic>
          <p:nvPicPr>
            <p:cNvPr id="53" name="Picture 3"/>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1781017" y="809625"/>
              <a:ext cx="983648" cy="9151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4" name="Picture 2" descr="C:\Users\RD110425\AppData\Local\Microsoft\Windows\Temporary Internet Files\Content.Outlook\EGNV68IJ\untitled 1009.jpg"/>
            <p:cNvPicPr>
              <a:picLocks noChangeAspect="1" noChangeArrowheads="1"/>
            </p:cNvPicPr>
            <p:nvPr/>
          </p:nvPicPr>
          <p:blipFill rotWithShape="1">
            <a:blip r:embed="rId10" cstate="print">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bwMode="auto">
            <a:xfrm>
              <a:off x="1719841" y="1912773"/>
              <a:ext cx="917190" cy="467870"/>
            </a:xfrm>
            <a:prstGeom prst="rect">
              <a:avLst/>
            </a:prstGeom>
            <a:noFill/>
            <a:extLst>
              <a:ext uri="{909E8E84-426E-40DD-AFC4-6F175D3DCCD1}">
                <a14:hiddenFill xmlns:a14="http://schemas.microsoft.com/office/drawing/2010/main">
                  <a:solidFill>
                    <a:srgbClr val="FFFFFF"/>
                  </a:solidFill>
                </a14:hiddenFill>
              </a:ext>
            </a:extLst>
          </p:spPr>
        </p:pic>
        <p:pic>
          <p:nvPicPr>
            <p:cNvPr id="25" name="Grafik 15"/>
            <p:cNvPicPr>
              <a:picLocks noChangeAspect="1"/>
            </p:cNvPicPr>
            <p:nvPr/>
          </p:nvPicPr>
          <p:blipFill rotWithShape="1">
            <a:blip r:embed="rId11" cstate="print">
              <a:extLst>
                <a:ext uri="{28A0092B-C50C-407E-A947-70E740481C1C}">
                  <a14:useLocalDpi xmlns:a14="http://schemas.microsoft.com/office/drawing/2010/main"/>
                </a:ext>
              </a:extLst>
            </a:blip>
            <a:srcRect l="-841" t="-7482"/>
            <a:stretch/>
          </p:blipFill>
          <p:spPr>
            <a:xfrm>
              <a:off x="2546248" y="1100392"/>
              <a:ext cx="811801" cy="1070387"/>
            </a:xfrm>
            <a:prstGeom prst="rect">
              <a:avLst/>
            </a:prstGeom>
          </p:spPr>
        </p:pic>
      </p:grpSp>
    </p:spTree>
    <p:extLst>
      <p:ext uri="{BB962C8B-B14F-4D97-AF65-F5344CB8AC3E}">
        <p14:creationId xmlns:p14="http://schemas.microsoft.com/office/powerpoint/2010/main" val="34163839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ectangle 39"/>
          <p:cNvSpPr/>
          <p:nvPr/>
        </p:nvSpPr>
        <p:spPr>
          <a:xfrm>
            <a:off x="5105472" y="3733352"/>
            <a:ext cx="1273708" cy="657148"/>
          </a:xfrm>
          <a:prstGeom prst="rect">
            <a:avLst/>
          </a:prstGeom>
          <a:solidFill>
            <a:schemeClr val="bg1"/>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40" tIns="45720" rIns="91440" bIns="45720" anchor="ctr"/>
          <a:lstStyle/>
          <a:p>
            <a:pPr algn="ctr">
              <a:defRPr/>
            </a:pPr>
            <a:endParaRPr lang="en-PH" dirty="0">
              <a:solidFill>
                <a:srgbClr val="FF0000"/>
              </a:solidFill>
            </a:endParaRPr>
          </a:p>
        </p:txBody>
      </p:sp>
      <p:sp>
        <p:nvSpPr>
          <p:cNvPr id="43" name="Rectangle 42"/>
          <p:cNvSpPr/>
          <p:nvPr/>
        </p:nvSpPr>
        <p:spPr>
          <a:xfrm>
            <a:off x="6379178" y="3733351"/>
            <a:ext cx="2600992" cy="657149"/>
          </a:xfrm>
          <a:prstGeom prst="rect">
            <a:avLst/>
          </a:prstGeom>
          <a:solidFill>
            <a:schemeClr val="tx2">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t"/>
          <a:lstStyle/>
          <a:p>
            <a:pPr>
              <a:defRPr/>
            </a:pPr>
            <a:r>
              <a:rPr lang="en-PH" sz="1500" b="1" dirty="0" err="1">
                <a:solidFill>
                  <a:schemeClr val="bg1"/>
                </a:solidFill>
              </a:rPr>
              <a:t>RealPOS</a:t>
            </a:r>
            <a:r>
              <a:rPr lang="en-PH" sz="1500" b="1" dirty="0">
                <a:solidFill>
                  <a:schemeClr val="bg1"/>
                </a:solidFill>
              </a:rPr>
              <a:t> XR3 </a:t>
            </a:r>
            <a:endParaRPr lang="en-PH" sz="1100" b="1" dirty="0">
              <a:solidFill>
                <a:schemeClr val="bg1"/>
              </a:solidFill>
            </a:endParaRPr>
          </a:p>
          <a:p>
            <a:pPr>
              <a:defRPr/>
            </a:pPr>
            <a:r>
              <a:rPr lang="en-PH" sz="1100" dirty="0">
                <a:solidFill>
                  <a:schemeClr val="bg1"/>
                </a:solidFill>
              </a:rPr>
              <a:t>Value Integrated POS</a:t>
            </a:r>
          </a:p>
          <a:p>
            <a:pPr>
              <a:defRPr/>
            </a:pPr>
            <a:r>
              <a:rPr lang="en-PH" sz="1100" dirty="0">
                <a:solidFill>
                  <a:schemeClr val="bg1"/>
                </a:solidFill>
              </a:rPr>
              <a:t>Braswell Dual  Core </a:t>
            </a:r>
          </a:p>
          <a:p>
            <a:pPr>
              <a:defRPr/>
            </a:pPr>
            <a:endParaRPr lang="en-PH" sz="1100" dirty="0">
              <a:solidFill>
                <a:schemeClr val="bg1"/>
              </a:solidFill>
            </a:endParaRPr>
          </a:p>
          <a:p>
            <a:pPr>
              <a:defRPr/>
            </a:pPr>
            <a:endParaRPr lang="en-PH" sz="1100" dirty="0">
              <a:solidFill>
                <a:schemeClr val="bg1"/>
              </a:solidFill>
            </a:endParaRPr>
          </a:p>
          <a:p>
            <a:pPr>
              <a:defRPr/>
            </a:pPr>
            <a:endParaRPr lang="en-PH" sz="1100" dirty="0">
              <a:solidFill>
                <a:schemeClr val="bg1"/>
              </a:solidFill>
            </a:endParaRPr>
          </a:p>
          <a:p>
            <a:pPr>
              <a:defRPr/>
            </a:pPr>
            <a:r>
              <a:rPr lang="en-PH" sz="1100" dirty="0">
                <a:solidFill>
                  <a:schemeClr val="bg1"/>
                </a:solidFill>
              </a:rPr>
              <a:t> </a:t>
            </a:r>
          </a:p>
        </p:txBody>
      </p:sp>
      <p:sp>
        <p:nvSpPr>
          <p:cNvPr id="49" name="Rectangle 48"/>
          <p:cNvSpPr/>
          <p:nvPr/>
        </p:nvSpPr>
        <p:spPr>
          <a:xfrm>
            <a:off x="944240" y="3719240"/>
            <a:ext cx="1273708" cy="665205"/>
          </a:xfrm>
          <a:prstGeom prst="rect">
            <a:avLst/>
          </a:prstGeom>
          <a:solidFill>
            <a:schemeClr val="bg1"/>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40" tIns="45720" rIns="91440" bIns="45720" anchor="ctr"/>
          <a:lstStyle/>
          <a:p>
            <a:pPr algn="ctr">
              <a:defRPr/>
            </a:pPr>
            <a:endParaRPr lang="en-PH" dirty="0">
              <a:solidFill>
                <a:srgbClr val="FF0000"/>
              </a:solidFill>
            </a:endParaRPr>
          </a:p>
        </p:txBody>
      </p:sp>
      <p:sp>
        <p:nvSpPr>
          <p:cNvPr id="52" name="Rectangle 51"/>
          <p:cNvSpPr/>
          <p:nvPr/>
        </p:nvSpPr>
        <p:spPr>
          <a:xfrm>
            <a:off x="2217941" y="3719240"/>
            <a:ext cx="2640423" cy="671260"/>
          </a:xfrm>
          <a:prstGeom prst="rect">
            <a:avLst/>
          </a:prstGeom>
          <a:solidFill>
            <a:schemeClr val="tx2">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t"/>
          <a:lstStyle/>
          <a:p>
            <a:pPr>
              <a:defRPr/>
            </a:pPr>
            <a:r>
              <a:rPr lang="en-PH" sz="1500" b="1" dirty="0" err="1">
                <a:solidFill>
                  <a:schemeClr val="bg1"/>
                </a:solidFill>
              </a:rPr>
              <a:t>RealPOS</a:t>
            </a:r>
            <a:r>
              <a:rPr lang="en-PH" sz="1500" b="1" dirty="0">
                <a:solidFill>
                  <a:schemeClr val="bg1"/>
                </a:solidFill>
              </a:rPr>
              <a:t> XR4 </a:t>
            </a:r>
            <a:endParaRPr lang="en-PH" sz="1100" b="1" dirty="0">
              <a:solidFill>
                <a:schemeClr val="bg1"/>
              </a:solidFill>
            </a:endParaRPr>
          </a:p>
          <a:p>
            <a:pPr>
              <a:defRPr/>
            </a:pPr>
            <a:r>
              <a:rPr lang="en-PH" sz="1100" dirty="0">
                <a:solidFill>
                  <a:schemeClr val="bg1"/>
                </a:solidFill>
              </a:rPr>
              <a:t>Value Compact POS</a:t>
            </a:r>
          </a:p>
          <a:p>
            <a:pPr>
              <a:defRPr/>
            </a:pPr>
            <a:r>
              <a:rPr lang="en-PH" sz="1100" dirty="0">
                <a:solidFill>
                  <a:schemeClr val="bg1"/>
                </a:solidFill>
              </a:rPr>
              <a:t> Braswell Dual Core</a:t>
            </a:r>
          </a:p>
        </p:txBody>
      </p:sp>
      <p:sp>
        <p:nvSpPr>
          <p:cNvPr id="58" name="Rectangle 57"/>
          <p:cNvSpPr/>
          <p:nvPr/>
        </p:nvSpPr>
        <p:spPr>
          <a:xfrm>
            <a:off x="5097852" y="1380103"/>
            <a:ext cx="1273708" cy="681074"/>
          </a:xfrm>
          <a:prstGeom prst="rect">
            <a:avLst/>
          </a:prstGeom>
          <a:solidFill>
            <a:schemeClr val="bg1"/>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40" tIns="45720" rIns="91440" bIns="45720" anchor="ctr"/>
          <a:lstStyle/>
          <a:p>
            <a:pPr algn="ctr">
              <a:defRPr/>
            </a:pPr>
            <a:endParaRPr lang="en-PH" dirty="0">
              <a:solidFill>
                <a:schemeClr val="bg1"/>
              </a:solidFill>
            </a:endParaRPr>
          </a:p>
        </p:txBody>
      </p:sp>
      <p:sp>
        <p:nvSpPr>
          <p:cNvPr id="59" name="Rectangle 58"/>
          <p:cNvSpPr/>
          <p:nvPr/>
        </p:nvSpPr>
        <p:spPr>
          <a:xfrm>
            <a:off x="6371558" y="1359641"/>
            <a:ext cx="2600992" cy="701537"/>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t"/>
          <a:lstStyle/>
          <a:p>
            <a:pPr>
              <a:defRPr/>
            </a:pPr>
            <a:r>
              <a:rPr lang="en-PH" sz="1500" b="1" dirty="0">
                <a:solidFill>
                  <a:schemeClr val="bg1"/>
                </a:solidFill>
              </a:rPr>
              <a:t>RealPOS XR7</a:t>
            </a:r>
          </a:p>
          <a:p>
            <a:pPr>
              <a:defRPr/>
            </a:pPr>
            <a:r>
              <a:rPr lang="en-PH" sz="1100" dirty="0">
                <a:solidFill>
                  <a:schemeClr val="bg1"/>
                </a:solidFill>
              </a:rPr>
              <a:t>All-In-One Multi-touch POS </a:t>
            </a:r>
          </a:p>
          <a:p>
            <a:pPr>
              <a:defRPr/>
            </a:pPr>
            <a:r>
              <a:rPr lang="en-PH" sz="1100" dirty="0">
                <a:solidFill>
                  <a:schemeClr val="bg1"/>
                </a:solidFill>
              </a:rPr>
              <a:t> Intel® Gen 4 </a:t>
            </a:r>
          </a:p>
        </p:txBody>
      </p:sp>
      <p:pic>
        <p:nvPicPr>
          <p:cNvPr id="60"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328278" y="1415483"/>
            <a:ext cx="724493" cy="5898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8" name="Rectangle 67"/>
          <p:cNvSpPr/>
          <p:nvPr/>
        </p:nvSpPr>
        <p:spPr>
          <a:xfrm>
            <a:off x="954302" y="583308"/>
            <a:ext cx="1226923" cy="702875"/>
          </a:xfrm>
          <a:prstGeom prst="rect">
            <a:avLst/>
          </a:prstGeom>
          <a:solidFill>
            <a:schemeClr val="bg1"/>
          </a:solidFill>
          <a:ln>
            <a:noFill/>
            <a:prstDash val="dash"/>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40" tIns="45720" rIns="91440" bIns="45720" anchor="ctr"/>
          <a:lstStyle/>
          <a:p>
            <a:pPr algn="ctr">
              <a:defRPr/>
            </a:pPr>
            <a:endParaRPr lang="en-PH" dirty="0"/>
          </a:p>
        </p:txBody>
      </p:sp>
      <p:sp>
        <p:nvSpPr>
          <p:cNvPr id="69" name="Rectangle 68"/>
          <p:cNvSpPr/>
          <p:nvPr/>
        </p:nvSpPr>
        <p:spPr>
          <a:xfrm>
            <a:off x="2228003" y="583308"/>
            <a:ext cx="2640423" cy="702875"/>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t"/>
          <a:lstStyle/>
          <a:p>
            <a:pPr>
              <a:defRPr/>
            </a:pPr>
            <a:r>
              <a:rPr lang="en-PH" sz="1500" b="1" dirty="0">
                <a:solidFill>
                  <a:schemeClr val="bg1"/>
                </a:solidFill>
              </a:rPr>
              <a:t>RealPOS XR8</a:t>
            </a:r>
          </a:p>
          <a:p>
            <a:pPr>
              <a:defRPr/>
            </a:pPr>
            <a:r>
              <a:rPr lang="en-PH" sz="1100" dirty="0">
                <a:solidFill>
                  <a:schemeClr val="bg1"/>
                </a:solidFill>
              </a:rPr>
              <a:t>Full Size POS/ Back-Office </a:t>
            </a:r>
          </a:p>
          <a:p>
            <a:pPr>
              <a:defRPr/>
            </a:pPr>
            <a:r>
              <a:rPr lang="en-PH" sz="1100" dirty="0">
                <a:solidFill>
                  <a:schemeClr val="bg1"/>
                </a:solidFill>
              </a:rPr>
              <a:t>Intel® Gen 6</a:t>
            </a:r>
          </a:p>
        </p:txBody>
      </p:sp>
      <p:sp>
        <p:nvSpPr>
          <p:cNvPr id="81" name="TextBox 80"/>
          <p:cNvSpPr txBox="1"/>
          <p:nvPr/>
        </p:nvSpPr>
        <p:spPr>
          <a:xfrm>
            <a:off x="672278" y="39445"/>
            <a:ext cx="7864286" cy="480131"/>
          </a:xfrm>
          <a:prstGeom prst="rect">
            <a:avLst/>
          </a:prstGeom>
          <a:noFill/>
        </p:spPr>
        <p:txBody>
          <a:bodyPr wrap="square" lIns="91440" tIns="45720" rIns="91440" bIns="45720">
            <a:spAutoFit/>
          </a:bodyPr>
          <a:lstStyle/>
          <a:p>
            <a:pPr>
              <a:lnSpc>
                <a:spcPct val="90000"/>
              </a:lnSpc>
              <a:defRPr/>
            </a:pPr>
            <a:r>
              <a:rPr lang="en-US" sz="2800" dirty="0">
                <a:latin typeface="Arial" pitchFamily="34" charset="0"/>
                <a:ea typeface="+mj-ea"/>
                <a:cs typeface="Arial" pitchFamily="34" charset="0"/>
              </a:rPr>
              <a:t>NCR </a:t>
            </a:r>
            <a:r>
              <a:rPr lang="en-US" sz="2800" dirty="0" err="1">
                <a:latin typeface="Arial" pitchFamily="34" charset="0"/>
                <a:ea typeface="+mj-ea"/>
                <a:cs typeface="Arial" pitchFamily="34" charset="0"/>
              </a:rPr>
              <a:t>RealPOS</a:t>
            </a:r>
            <a:r>
              <a:rPr lang="en-US" sz="2800" dirty="0">
                <a:latin typeface="Arial" pitchFamily="34" charset="0"/>
                <a:ea typeface="+mj-ea"/>
                <a:cs typeface="Arial" pitchFamily="34" charset="0"/>
              </a:rPr>
              <a:t> POS Portfolio</a:t>
            </a:r>
            <a:endParaRPr lang="en-US" sz="2800" dirty="0">
              <a:latin typeface="Arial" pitchFamily="34" charset="0"/>
            </a:endParaRPr>
          </a:p>
        </p:txBody>
      </p:sp>
      <p:sp>
        <p:nvSpPr>
          <p:cNvPr id="64" name="Rectangle 63"/>
          <p:cNvSpPr/>
          <p:nvPr/>
        </p:nvSpPr>
        <p:spPr>
          <a:xfrm>
            <a:off x="928752" y="1378067"/>
            <a:ext cx="1252473" cy="701537"/>
          </a:xfrm>
          <a:prstGeom prst="rect">
            <a:avLst/>
          </a:prstGeom>
          <a:solidFill>
            <a:schemeClr val="bg1"/>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40" tIns="45720" rIns="91440" bIns="45720" anchor="ctr"/>
          <a:lstStyle/>
          <a:p>
            <a:pPr algn="ctr">
              <a:defRPr/>
            </a:pPr>
            <a:endParaRPr lang="en-PH" dirty="0"/>
          </a:p>
        </p:txBody>
      </p:sp>
      <p:sp>
        <p:nvSpPr>
          <p:cNvPr id="65" name="Rectangle 64"/>
          <p:cNvSpPr/>
          <p:nvPr/>
        </p:nvSpPr>
        <p:spPr>
          <a:xfrm>
            <a:off x="2228003" y="1378067"/>
            <a:ext cx="2629309" cy="701537"/>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t"/>
          <a:lstStyle/>
          <a:p>
            <a:pPr>
              <a:defRPr/>
            </a:pPr>
            <a:r>
              <a:rPr lang="en-PH" sz="1500" b="1" dirty="0">
                <a:solidFill>
                  <a:schemeClr val="bg1"/>
                </a:solidFill>
              </a:rPr>
              <a:t>RealPOS XR6</a:t>
            </a:r>
          </a:p>
          <a:p>
            <a:pPr>
              <a:defRPr/>
            </a:pPr>
            <a:r>
              <a:rPr lang="en-PH" sz="1100" dirty="0">
                <a:solidFill>
                  <a:schemeClr val="bg1"/>
                </a:solidFill>
              </a:rPr>
              <a:t>Next Generation Compact POS</a:t>
            </a:r>
          </a:p>
          <a:p>
            <a:pPr>
              <a:defRPr/>
            </a:pPr>
            <a:r>
              <a:rPr lang="en-PH" sz="1100" dirty="0">
                <a:solidFill>
                  <a:schemeClr val="bg1"/>
                </a:solidFill>
              </a:rPr>
              <a:t>Intel® Gen 4 </a:t>
            </a:r>
          </a:p>
        </p:txBody>
      </p:sp>
      <p:pic>
        <p:nvPicPr>
          <p:cNvPr id="66" name="Picture 3" descr="C:\Users\RD110425\AppData\Local\Microsoft\Windows\Temporary Internet Files\Content.Outlook\EGNV68IJ\untitled 1009.jpg"/>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1052933" y="1414127"/>
            <a:ext cx="1025346" cy="645696"/>
          </a:xfrm>
          <a:prstGeom prst="rect">
            <a:avLst/>
          </a:prstGeom>
          <a:noFill/>
          <a:extLst>
            <a:ext uri="{909E8E84-426E-40DD-AFC4-6F175D3DCCD1}">
              <a14:hiddenFill xmlns:a14="http://schemas.microsoft.com/office/drawing/2010/main">
                <a:solidFill>
                  <a:srgbClr val="FFFFFF"/>
                </a:solidFill>
              </a14:hiddenFill>
            </a:ext>
          </a:extLst>
        </p:spPr>
      </p:pic>
      <p:sp>
        <p:nvSpPr>
          <p:cNvPr id="67" name="AutoShape 31"/>
          <p:cNvSpPr>
            <a:spLocks noChangeArrowheads="1"/>
          </p:cNvSpPr>
          <p:nvPr/>
        </p:nvSpPr>
        <p:spPr bwMode="auto">
          <a:xfrm>
            <a:off x="263438" y="3438165"/>
            <a:ext cx="241470" cy="1529141"/>
          </a:xfrm>
          <a:prstGeom prst="roundRect">
            <a:avLst>
              <a:gd name="adj" fmla="val 16667"/>
            </a:avLst>
          </a:prstGeom>
          <a:solidFill>
            <a:srgbClr val="DDDDDD"/>
          </a:solidFill>
          <a:ln w="9525">
            <a:noFill/>
            <a:round/>
            <a:headEnd/>
            <a:tailEnd/>
          </a:ln>
        </p:spPr>
        <p:txBody>
          <a:bodyPr wrap="none" lIns="81631" tIns="40816" rIns="81631" bIns="40816" anchor="ctr"/>
          <a:lstStyle/>
          <a:p>
            <a:pPr marL="306388" indent="-306388" algn="ctr" defTabSz="815975" eaLnBrk="0" hangingPunct="0">
              <a:spcBef>
                <a:spcPct val="25000"/>
              </a:spcBef>
              <a:buClr>
                <a:srgbClr val="00B050"/>
              </a:buClr>
              <a:buFont typeface="Times" pitchFamily="18" charset="0"/>
              <a:buChar char="•"/>
            </a:pPr>
            <a:endParaRPr lang="en-US" sz="2500">
              <a:solidFill>
                <a:prstClr val="black"/>
              </a:solidFill>
              <a:latin typeface="Verdana" pitchFamily="34" charset="0"/>
              <a:ea typeface="MS PGothic" pitchFamily="34" charset="-128"/>
            </a:endParaRPr>
          </a:p>
        </p:txBody>
      </p:sp>
      <p:sp>
        <p:nvSpPr>
          <p:cNvPr id="70" name="Text Box 34"/>
          <p:cNvSpPr txBox="1">
            <a:spLocks noChangeArrowheads="1"/>
          </p:cNvSpPr>
          <p:nvPr/>
        </p:nvSpPr>
        <p:spPr bwMode="auto">
          <a:xfrm rot="16200000">
            <a:off x="-109742" y="3883751"/>
            <a:ext cx="987830" cy="359428"/>
          </a:xfrm>
          <a:prstGeom prst="rect">
            <a:avLst/>
          </a:prstGeom>
          <a:noFill/>
          <a:ln w="9525">
            <a:noFill/>
            <a:miter lim="800000"/>
            <a:headEnd/>
            <a:tailEnd/>
          </a:ln>
        </p:spPr>
        <p:txBody>
          <a:bodyPr wrap="square" lIns="81631" tIns="40816" rIns="81631" bIns="40816">
            <a:spAutoFit/>
          </a:bodyPr>
          <a:lstStyle/>
          <a:p>
            <a:pPr defTabSz="815975" eaLnBrk="0" hangingPunct="0"/>
            <a:r>
              <a:rPr lang="en-US" b="1" dirty="0">
                <a:solidFill>
                  <a:prstClr val="black"/>
                </a:solidFill>
                <a:latin typeface="Verdana" pitchFamily="34" charset="0"/>
              </a:rPr>
              <a:t>Good</a:t>
            </a:r>
          </a:p>
        </p:txBody>
      </p:sp>
      <p:sp>
        <p:nvSpPr>
          <p:cNvPr id="71" name="AutoShape 31"/>
          <p:cNvSpPr>
            <a:spLocks noChangeArrowheads="1"/>
          </p:cNvSpPr>
          <p:nvPr/>
        </p:nvSpPr>
        <p:spPr bwMode="auto">
          <a:xfrm>
            <a:off x="284852" y="2013523"/>
            <a:ext cx="241300" cy="1168403"/>
          </a:xfrm>
          <a:prstGeom prst="roundRect">
            <a:avLst>
              <a:gd name="adj" fmla="val 16667"/>
            </a:avLst>
          </a:prstGeom>
          <a:solidFill>
            <a:srgbClr val="DDDDDD"/>
          </a:solidFill>
          <a:ln w="9525">
            <a:noFill/>
            <a:round/>
            <a:headEnd/>
            <a:tailEnd/>
          </a:ln>
        </p:spPr>
        <p:txBody>
          <a:bodyPr wrap="none" lIns="81631" tIns="40816" rIns="81631" bIns="40816" anchor="ctr"/>
          <a:lstStyle/>
          <a:p>
            <a:pPr marL="306388" indent="-306388" algn="ctr" defTabSz="815975" eaLnBrk="0" hangingPunct="0">
              <a:spcBef>
                <a:spcPct val="25000"/>
              </a:spcBef>
              <a:buClr>
                <a:srgbClr val="00B050"/>
              </a:buClr>
              <a:buFont typeface="Times" pitchFamily="18" charset="0"/>
              <a:buChar char="•"/>
            </a:pPr>
            <a:endParaRPr lang="en-US" sz="2500">
              <a:solidFill>
                <a:prstClr val="black"/>
              </a:solidFill>
              <a:latin typeface="Verdana" pitchFamily="34" charset="0"/>
              <a:ea typeface="MS PGothic" pitchFamily="34" charset="-128"/>
            </a:endParaRPr>
          </a:p>
        </p:txBody>
      </p:sp>
      <p:sp>
        <p:nvSpPr>
          <p:cNvPr id="72" name="Text Box 34"/>
          <p:cNvSpPr txBox="1">
            <a:spLocks noChangeArrowheads="1"/>
          </p:cNvSpPr>
          <p:nvPr/>
        </p:nvSpPr>
        <p:spPr bwMode="auto">
          <a:xfrm rot="-5400000">
            <a:off x="-199436" y="2192610"/>
            <a:ext cx="1209876" cy="359428"/>
          </a:xfrm>
          <a:prstGeom prst="rect">
            <a:avLst/>
          </a:prstGeom>
          <a:noFill/>
          <a:ln w="9525">
            <a:noFill/>
            <a:miter lim="800000"/>
            <a:headEnd/>
            <a:tailEnd/>
          </a:ln>
        </p:spPr>
        <p:txBody>
          <a:bodyPr wrap="square" lIns="81631" tIns="40816" rIns="81631" bIns="40816">
            <a:spAutoFit/>
          </a:bodyPr>
          <a:lstStyle/>
          <a:p>
            <a:pPr defTabSz="815975" eaLnBrk="0" hangingPunct="0"/>
            <a:r>
              <a:rPr lang="en-US" b="1" dirty="0">
                <a:solidFill>
                  <a:prstClr val="black"/>
                </a:solidFill>
                <a:latin typeface="Verdana" pitchFamily="34" charset="0"/>
              </a:rPr>
              <a:t>Better</a:t>
            </a:r>
          </a:p>
        </p:txBody>
      </p:sp>
      <p:grpSp>
        <p:nvGrpSpPr>
          <p:cNvPr id="73" name="Group 125"/>
          <p:cNvGrpSpPr>
            <a:grpSpLocks/>
          </p:cNvGrpSpPr>
          <p:nvPr/>
        </p:nvGrpSpPr>
        <p:grpSpPr bwMode="auto">
          <a:xfrm>
            <a:off x="204312" y="736953"/>
            <a:ext cx="359722" cy="946800"/>
            <a:chOff x="-49" y="3496"/>
            <a:chExt cx="362" cy="908"/>
          </a:xfrm>
        </p:grpSpPr>
        <p:sp>
          <p:nvSpPr>
            <p:cNvPr id="75" name="AutoShape 31"/>
            <p:cNvSpPr>
              <a:spLocks noChangeArrowheads="1"/>
            </p:cNvSpPr>
            <p:nvPr/>
          </p:nvSpPr>
          <p:spPr bwMode="auto">
            <a:xfrm>
              <a:off x="9" y="3496"/>
              <a:ext cx="243" cy="908"/>
            </a:xfrm>
            <a:prstGeom prst="roundRect">
              <a:avLst>
                <a:gd name="adj" fmla="val 16667"/>
              </a:avLst>
            </a:prstGeom>
            <a:solidFill>
              <a:srgbClr val="DDDDDD"/>
            </a:solidFill>
            <a:ln w="9525">
              <a:noFill/>
              <a:round/>
              <a:headEnd/>
              <a:tailEnd/>
            </a:ln>
          </p:spPr>
          <p:txBody>
            <a:bodyPr wrap="none" lIns="81631" tIns="40816" rIns="81631" bIns="40816" anchor="ctr"/>
            <a:lstStyle/>
            <a:p>
              <a:pPr marL="306388" indent="-306388" algn="ctr" defTabSz="815975" eaLnBrk="0" hangingPunct="0">
                <a:spcBef>
                  <a:spcPct val="25000"/>
                </a:spcBef>
                <a:buClr>
                  <a:srgbClr val="00B050"/>
                </a:buClr>
                <a:buFont typeface="Times" pitchFamily="18" charset="0"/>
                <a:buChar char="•"/>
              </a:pPr>
              <a:endParaRPr lang="en-US" sz="2500">
                <a:solidFill>
                  <a:prstClr val="black"/>
                </a:solidFill>
                <a:latin typeface="Verdana" pitchFamily="34" charset="0"/>
                <a:ea typeface="MS PGothic" pitchFamily="34" charset="-128"/>
              </a:endParaRPr>
            </a:p>
          </p:txBody>
        </p:sp>
        <p:sp>
          <p:nvSpPr>
            <p:cNvPr id="79" name="Text Box 34"/>
            <p:cNvSpPr txBox="1">
              <a:spLocks noChangeArrowheads="1"/>
            </p:cNvSpPr>
            <p:nvPr/>
          </p:nvSpPr>
          <p:spPr bwMode="auto">
            <a:xfrm rot="16200000">
              <a:off x="-175" y="3768"/>
              <a:ext cx="614" cy="362"/>
            </a:xfrm>
            <a:prstGeom prst="rect">
              <a:avLst/>
            </a:prstGeom>
            <a:noFill/>
            <a:ln w="9525">
              <a:noFill/>
              <a:miter lim="800000"/>
              <a:headEnd/>
              <a:tailEnd/>
            </a:ln>
          </p:spPr>
          <p:txBody>
            <a:bodyPr wrap="none" lIns="81631" tIns="40816" rIns="81631" bIns="40816">
              <a:spAutoFit/>
            </a:bodyPr>
            <a:lstStyle/>
            <a:p>
              <a:pPr defTabSz="815975" eaLnBrk="0" hangingPunct="0"/>
              <a:r>
                <a:rPr lang="en-US" b="1" dirty="0">
                  <a:solidFill>
                    <a:prstClr val="black"/>
                  </a:solidFill>
                  <a:latin typeface="Verdana" pitchFamily="34" charset="0"/>
                </a:rPr>
                <a:t>Best</a:t>
              </a:r>
            </a:p>
          </p:txBody>
        </p:sp>
      </p:grpSp>
      <p:sp>
        <p:nvSpPr>
          <p:cNvPr id="82" name="Right Arrow 81"/>
          <p:cNvSpPr/>
          <p:nvPr/>
        </p:nvSpPr>
        <p:spPr>
          <a:xfrm rot="16200000">
            <a:off x="-1368261" y="2160623"/>
            <a:ext cx="4122745" cy="521625"/>
          </a:xfrm>
          <a:prstGeom prst="rightArrow">
            <a:avLst>
              <a:gd name="adj1" fmla="val 50000"/>
              <a:gd name="adj2" fmla="val 66071"/>
            </a:avLst>
          </a:prstGeom>
          <a:gradFill flip="none" rotWithShape="0">
            <a:gsLst>
              <a:gs pos="0">
                <a:srgbClr val="DDEBCF">
                  <a:lumMod val="66000"/>
                  <a:lumOff val="34000"/>
                </a:srgbClr>
              </a:gs>
              <a:gs pos="50000">
                <a:srgbClr val="9CB86E"/>
              </a:gs>
              <a:gs pos="100000">
                <a:srgbClr val="156B13"/>
              </a:gs>
            </a:gsLst>
            <a:lin ang="16200000" scaled="0"/>
            <a:tileRect/>
          </a:gradFill>
          <a:ln w="19050">
            <a:solidFill>
              <a:schemeClr val="bg1"/>
            </a:solid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57150" tIns="28575" rIns="57150" bIns="28575" anchor="ctr"/>
          <a:lstStyle/>
          <a:p>
            <a:pPr algn="ctr">
              <a:defRPr/>
            </a:pPr>
            <a:r>
              <a:rPr lang="en-PH" sz="1500" dirty="0"/>
              <a:t>Performance</a:t>
            </a:r>
          </a:p>
        </p:txBody>
      </p:sp>
      <p:pic>
        <p:nvPicPr>
          <p:cNvPr id="74" name="Picture 73"/>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014918" y="608938"/>
            <a:ext cx="1166307" cy="639921"/>
          </a:xfrm>
          <a:prstGeom prst="rect">
            <a:avLst/>
          </a:prstGeom>
        </p:spPr>
      </p:pic>
      <p:sp>
        <p:nvSpPr>
          <p:cNvPr id="42" name="Rectangle 41"/>
          <p:cNvSpPr/>
          <p:nvPr/>
        </p:nvSpPr>
        <p:spPr>
          <a:xfrm>
            <a:off x="5103600" y="583308"/>
            <a:ext cx="1273708" cy="681074"/>
          </a:xfrm>
          <a:prstGeom prst="rect">
            <a:avLst/>
          </a:prstGeom>
          <a:solidFill>
            <a:schemeClr val="bg1"/>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40" tIns="45720" rIns="91440" bIns="45720" anchor="ctr"/>
          <a:lstStyle/>
          <a:p>
            <a:pPr algn="ctr">
              <a:defRPr/>
            </a:pPr>
            <a:r>
              <a:rPr lang="en-PH" dirty="0">
                <a:solidFill>
                  <a:srgbClr val="FF0000"/>
                </a:solidFill>
              </a:rPr>
              <a:t>Q4</a:t>
            </a:r>
          </a:p>
        </p:txBody>
      </p:sp>
      <p:sp>
        <p:nvSpPr>
          <p:cNvPr id="45" name="Rectangle 44"/>
          <p:cNvSpPr/>
          <p:nvPr/>
        </p:nvSpPr>
        <p:spPr>
          <a:xfrm>
            <a:off x="6377308" y="571466"/>
            <a:ext cx="2600992" cy="701537"/>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t"/>
          <a:lstStyle/>
          <a:p>
            <a:pPr>
              <a:defRPr/>
            </a:pPr>
            <a:r>
              <a:rPr lang="en-PH" sz="1500" b="1" dirty="0" err="1">
                <a:solidFill>
                  <a:schemeClr val="bg1"/>
                </a:solidFill>
              </a:rPr>
              <a:t>RealPOS</a:t>
            </a:r>
            <a:r>
              <a:rPr lang="en-PH" sz="1500" b="1" dirty="0">
                <a:solidFill>
                  <a:schemeClr val="bg1"/>
                </a:solidFill>
              </a:rPr>
              <a:t> XR7 Plus</a:t>
            </a:r>
          </a:p>
          <a:p>
            <a:pPr>
              <a:defRPr/>
            </a:pPr>
            <a:r>
              <a:rPr lang="en-PH" sz="1100" dirty="0">
                <a:solidFill>
                  <a:schemeClr val="bg1"/>
                </a:solidFill>
              </a:rPr>
              <a:t>All-In-One Multi-touch POS </a:t>
            </a:r>
          </a:p>
          <a:p>
            <a:pPr>
              <a:defRPr/>
            </a:pPr>
            <a:r>
              <a:rPr lang="en-PH" sz="1100" dirty="0">
                <a:solidFill>
                  <a:schemeClr val="bg1"/>
                </a:solidFill>
              </a:rPr>
              <a:t> Intel® 6</a:t>
            </a:r>
            <a:r>
              <a:rPr lang="en-PH" sz="1100" baseline="30000" dirty="0">
                <a:solidFill>
                  <a:schemeClr val="bg1"/>
                </a:solidFill>
              </a:rPr>
              <a:t>th</a:t>
            </a:r>
            <a:r>
              <a:rPr lang="en-PH" sz="1100" dirty="0">
                <a:solidFill>
                  <a:schemeClr val="bg1"/>
                </a:solidFill>
              </a:rPr>
              <a:t> Gen 6</a:t>
            </a:r>
          </a:p>
        </p:txBody>
      </p:sp>
      <p:pic>
        <p:nvPicPr>
          <p:cNvPr id="61"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334028" y="627308"/>
            <a:ext cx="724493" cy="5898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 name="Rectangle 34"/>
          <p:cNvSpPr/>
          <p:nvPr/>
        </p:nvSpPr>
        <p:spPr>
          <a:xfrm>
            <a:off x="5072994" y="2198022"/>
            <a:ext cx="1273708" cy="676878"/>
          </a:xfrm>
          <a:prstGeom prst="rect">
            <a:avLst/>
          </a:prstGeom>
          <a:solidFill>
            <a:schemeClr val="bg1"/>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40" tIns="45720" rIns="91440" bIns="45720" anchor="ctr"/>
          <a:lstStyle/>
          <a:p>
            <a:pPr algn="ctr">
              <a:defRPr/>
            </a:pPr>
            <a:endParaRPr lang="en-PH" dirty="0">
              <a:solidFill>
                <a:schemeClr val="bg1"/>
              </a:solidFill>
            </a:endParaRPr>
          </a:p>
        </p:txBody>
      </p:sp>
      <p:sp>
        <p:nvSpPr>
          <p:cNvPr id="36" name="Rectangle 35"/>
          <p:cNvSpPr/>
          <p:nvPr/>
        </p:nvSpPr>
        <p:spPr>
          <a:xfrm>
            <a:off x="6346700" y="2173363"/>
            <a:ext cx="2600992" cy="701537"/>
          </a:xfrm>
          <a:prstGeom prst="rect">
            <a:avLst/>
          </a:prstGeom>
          <a:solidFill>
            <a:schemeClr val="accent1">
              <a:lumMod val="60000"/>
              <a:lumOff val="40000"/>
            </a:schemeClr>
          </a:solidFill>
          <a:ln>
            <a:solidFill>
              <a:schemeClr val="accent1"/>
            </a:solid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t"/>
          <a:lstStyle/>
          <a:p>
            <a:pPr>
              <a:defRPr/>
            </a:pPr>
            <a:r>
              <a:rPr lang="en-PH" sz="1500" b="1" dirty="0">
                <a:solidFill>
                  <a:schemeClr val="bg1"/>
                </a:solidFill>
              </a:rPr>
              <a:t>RealPOS 72XRT</a:t>
            </a:r>
          </a:p>
          <a:p>
            <a:pPr>
              <a:defRPr/>
            </a:pPr>
            <a:r>
              <a:rPr lang="en-PH" sz="1100" dirty="0">
                <a:solidFill>
                  <a:schemeClr val="bg1"/>
                </a:solidFill>
              </a:rPr>
              <a:t>Integrated POS </a:t>
            </a:r>
          </a:p>
          <a:p>
            <a:pPr>
              <a:defRPr/>
            </a:pPr>
            <a:r>
              <a:rPr lang="en-PH" sz="1100" dirty="0">
                <a:solidFill>
                  <a:schemeClr val="bg1"/>
                </a:solidFill>
              </a:rPr>
              <a:t>Intel® Gen 3 - </a:t>
            </a:r>
            <a:r>
              <a:rPr lang="fr-FR" sz="1100" dirty="0">
                <a:solidFill>
                  <a:schemeClr val="bg1"/>
                </a:solidFill>
              </a:rPr>
              <a:t>Discontinue in Q3 2017 </a:t>
            </a:r>
          </a:p>
          <a:p>
            <a:pPr>
              <a:defRPr/>
            </a:pPr>
            <a:endParaRPr lang="en-PH" sz="1100" dirty="0">
              <a:solidFill>
                <a:schemeClr val="bg1"/>
              </a:solidFill>
            </a:endParaRPr>
          </a:p>
          <a:p>
            <a:pPr>
              <a:defRPr/>
            </a:pPr>
            <a:endParaRPr lang="en-PH" sz="1100" dirty="0">
              <a:solidFill>
                <a:schemeClr val="bg1"/>
              </a:solidFill>
            </a:endParaRPr>
          </a:p>
        </p:txBody>
      </p:sp>
      <p:pic>
        <p:nvPicPr>
          <p:cNvPr id="37" name="Picture 23" descr="CD303_21a_RP70xrt_15in"/>
          <p:cNvPicPr>
            <a:picLocks noChangeAspect="1" noChangeArrowheads="1"/>
          </p:cNvPicPr>
          <p:nvPr/>
        </p:nvPicPr>
        <p:blipFill>
          <a:blip r:embed="rId6"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5278938" y="2226462"/>
            <a:ext cx="823222" cy="691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Rectangle 37"/>
          <p:cNvSpPr/>
          <p:nvPr/>
        </p:nvSpPr>
        <p:spPr>
          <a:xfrm>
            <a:off x="936620" y="2172075"/>
            <a:ext cx="1273708" cy="702875"/>
          </a:xfrm>
          <a:prstGeom prst="rect">
            <a:avLst/>
          </a:prstGeom>
          <a:solidFill>
            <a:schemeClr val="bg1"/>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40" tIns="45720" rIns="91440" bIns="45720" anchor="ctr"/>
          <a:lstStyle/>
          <a:p>
            <a:pPr algn="ctr">
              <a:defRPr/>
            </a:pPr>
            <a:endParaRPr lang="en-PH" dirty="0"/>
          </a:p>
        </p:txBody>
      </p:sp>
      <p:sp>
        <p:nvSpPr>
          <p:cNvPr id="39" name="Rectangle 38"/>
          <p:cNvSpPr/>
          <p:nvPr/>
        </p:nvSpPr>
        <p:spPr>
          <a:xfrm>
            <a:off x="2228003" y="2172075"/>
            <a:ext cx="2620222" cy="702875"/>
          </a:xfrm>
          <a:prstGeom prst="rect">
            <a:avLst/>
          </a:prstGeom>
          <a:solidFill>
            <a:schemeClr val="accent1">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t"/>
          <a:lstStyle/>
          <a:p>
            <a:pPr>
              <a:defRPr/>
            </a:pPr>
            <a:r>
              <a:rPr lang="en-PH" sz="1500" b="1" dirty="0">
                <a:solidFill>
                  <a:schemeClr val="bg1"/>
                </a:solidFill>
              </a:rPr>
              <a:t>RealPOS 82XRT</a:t>
            </a:r>
          </a:p>
          <a:p>
            <a:pPr>
              <a:defRPr/>
            </a:pPr>
            <a:r>
              <a:rPr lang="en-PH" sz="1100" dirty="0">
                <a:solidFill>
                  <a:schemeClr val="bg1"/>
                </a:solidFill>
              </a:rPr>
              <a:t>Full Size POS/ Back-Office </a:t>
            </a:r>
          </a:p>
          <a:p>
            <a:pPr>
              <a:defRPr/>
            </a:pPr>
            <a:r>
              <a:rPr lang="en-PH" sz="1100" dirty="0">
                <a:solidFill>
                  <a:schemeClr val="bg1"/>
                </a:solidFill>
              </a:rPr>
              <a:t>Intel® Gen 3 - </a:t>
            </a:r>
            <a:r>
              <a:rPr lang="fr-FR" sz="1100" dirty="0">
                <a:solidFill>
                  <a:schemeClr val="bg1"/>
                </a:solidFill>
              </a:rPr>
              <a:t>Discontinue in Q3 2017 </a:t>
            </a:r>
          </a:p>
          <a:p>
            <a:pPr>
              <a:defRPr/>
            </a:pPr>
            <a:endParaRPr lang="en-PH" sz="1100" dirty="0">
              <a:solidFill>
                <a:schemeClr val="bg1"/>
              </a:solidFill>
            </a:endParaRPr>
          </a:p>
          <a:p>
            <a:pPr>
              <a:defRPr/>
            </a:pPr>
            <a:endParaRPr lang="en-PH" sz="1100" dirty="0">
              <a:solidFill>
                <a:schemeClr val="bg1"/>
              </a:solidFill>
            </a:endParaRPr>
          </a:p>
        </p:txBody>
      </p:sp>
      <p:pic>
        <p:nvPicPr>
          <p:cNvPr id="41" name="Picture 26" descr="CD361_32_RET_RealPOS-82XRT-Modular-Angle"/>
          <p:cNvPicPr>
            <a:picLocks noChangeAspect="1" noChangeArrowheads="1"/>
          </p:cNvPicPr>
          <p:nvPr/>
        </p:nvPicPr>
        <p:blipFill>
          <a:blip r:embed="rId7" cstate="email">
            <a:clrChange>
              <a:clrFrom>
                <a:srgbClr val="F8F8FA"/>
              </a:clrFrom>
              <a:clrTo>
                <a:srgbClr val="F8F8FA">
                  <a:alpha val="0"/>
                </a:srgbClr>
              </a:clrTo>
            </a:clrChange>
            <a:extLst>
              <a:ext uri="{28A0092B-C50C-407E-A947-70E740481C1C}">
                <a14:useLocalDpi xmlns:a14="http://schemas.microsoft.com/office/drawing/2010/main"/>
              </a:ext>
            </a:extLst>
          </a:blip>
          <a:srcRect/>
          <a:stretch>
            <a:fillRect/>
          </a:stretch>
        </p:blipFill>
        <p:spPr bwMode="auto">
          <a:xfrm>
            <a:off x="1006009" y="2205453"/>
            <a:ext cx="1196449" cy="689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 name="Rectangle 43"/>
          <p:cNvSpPr/>
          <p:nvPr/>
        </p:nvSpPr>
        <p:spPr>
          <a:xfrm>
            <a:off x="5105472" y="2962587"/>
            <a:ext cx="1205775" cy="701537"/>
          </a:xfrm>
          <a:prstGeom prst="rect">
            <a:avLst/>
          </a:prstGeom>
          <a:solidFill>
            <a:schemeClr val="bg1"/>
          </a:solidFill>
          <a:ln>
            <a:noFill/>
            <a:prstDash val="solid"/>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40" tIns="45720" rIns="91440" bIns="45720" anchor="ctr"/>
          <a:lstStyle/>
          <a:p>
            <a:pPr algn="ctr">
              <a:defRPr/>
            </a:pPr>
            <a:endParaRPr lang="en-PH" dirty="0">
              <a:solidFill>
                <a:schemeClr val="bg1"/>
              </a:solidFill>
            </a:endParaRPr>
          </a:p>
        </p:txBody>
      </p:sp>
      <p:sp>
        <p:nvSpPr>
          <p:cNvPr id="46" name="Rectangle 45"/>
          <p:cNvSpPr/>
          <p:nvPr/>
        </p:nvSpPr>
        <p:spPr>
          <a:xfrm>
            <a:off x="6379178" y="2962587"/>
            <a:ext cx="2600992" cy="701537"/>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t"/>
          <a:lstStyle/>
          <a:p>
            <a:pPr>
              <a:defRPr/>
            </a:pPr>
            <a:r>
              <a:rPr lang="en-PH" sz="1500" b="1" dirty="0">
                <a:solidFill>
                  <a:schemeClr val="bg1"/>
                </a:solidFill>
              </a:rPr>
              <a:t>RealPOS XR5</a:t>
            </a:r>
          </a:p>
          <a:p>
            <a:pPr>
              <a:defRPr/>
            </a:pPr>
            <a:r>
              <a:rPr lang="en-PH" sz="1100" dirty="0">
                <a:solidFill>
                  <a:schemeClr val="bg1"/>
                </a:solidFill>
              </a:rPr>
              <a:t>All-In-One Fan-less Multi-touch POS</a:t>
            </a:r>
          </a:p>
          <a:p>
            <a:pPr>
              <a:defRPr/>
            </a:pPr>
            <a:r>
              <a:rPr lang="en-PH" sz="1100" dirty="0">
                <a:solidFill>
                  <a:schemeClr val="bg1"/>
                </a:solidFill>
              </a:rPr>
              <a:t>Braswell Quad Core</a:t>
            </a:r>
          </a:p>
          <a:p>
            <a:pPr>
              <a:defRPr/>
            </a:pPr>
            <a:r>
              <a:rPr lang="en-PH" sz="1100" dirty="0">
                <a:solidFill>
                  <a:schemeClr val="bg1"/>
                </a:solidFill>
              </a:rPr>
              <a:t> </a:t>
            </a:r>
          </a:p>
        </p:txBody>
      </p:sp>
      <p:pic>
        <p:nvPicPr>
          <p:cNvPr id="47"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335898" y="3018429"/>
            <a:ext cx="724493" cy="5898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0" name="Picture 2"/>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5396852" y="3789726"/>
            <a:ext cx="641447" cy="5242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1" name="TextBox 50"/>
          <p:cNvSpPr txBox="1"/>
          <p:nvPr/>
        </p:nvSpPr>
        <p:spPr>
          <a:xfrm rot="20623054">
            <a:off x="5307711" y="3861766"/>
            <a:ext cx="981359" cy="369332"/>
          </a:xfrm>
          <a:prstGeom prst="rect">
            <a:avLst/>
          </a:prstGeom>
          <a:noFill/>
        </p:spPr>
        <p:txBody>
          <a:bodyPr wrap="none" rtlCol="0">
            <a:spAutoFit/>
          </a:bodyPr>
          <a:lstStyle/>
          <a:p>
            <a:pPr>
              <a:buClr>
                <a:schemeClr val="accent1"/>
              </a:buClr>
            </a:pPr>
            <a:r>
              <a:rPr lang="en-US" b="1" dirty="0">
                <a:solidFill>
                  <a:srgbClr val="FF0000"/>
                </a:solidFill>
              </a:rPr>
              <a:t>Q1 2017</a:t>
            </a:r>
          </a:p>
        </p:txBody>
      </p:sp>
      <p:pic>
        <p:nvPicPr>
          <p:cNvPr id="53" name="Picture 3"/>
          <p:cNvPicPr>
            <a:picLocks noChangeAspect="1" noChangeArrowheads="1"/>
          </p:cNvPicPr>
          <p:nvPr/>
        </p:nvPicPr>
        <p:blipFill>
          <a:blip r:embed="rId9"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960480" y="3838203"/>
            <a:ext cx="1241228" cy="3892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TextBox 53"/>
          <p:cNvSpPr txBox="1"/>
          <p:nvPr/>
        </p:nvSpPr>
        <p:spPr>
          <a:xfrm rot="20623054">
            <a:off x="1120746" y="3864683"/>
            <a:ext cx="981359" cy="369332"/>
          </a:xfrm>
          <a:prstGeom prst="rect">
            <a:avLst/>
          </a:prstGeom>
          <a:noFill/>
        </p:spPr>
        <p:txBody>
          <a:bodyPr wrap="none" rtlCol="0">
            <a:spAutoFit/>
          </a:bodyPr>
          <a:lstStyle/>
          <a:p>
            <a:pPr>
              <a:buClr>
                <a:schemeClr val="accent1"/>
              </a:buClr>
            </a:pPr>
            <a:r>
              <a:rPr lang="en-US" b="1" dirty="0">
                <a:solidFill>
                  <a:srgbClr val="FF0000"/>
                </a:solidFill>
              </a:rPr>
              <a:t>Q1 2017</a:t>
            </a:r>
          </a:p>
        </p:txBody>
      </p:sp>
      <p:sp>
        <p:nvSpPr>
          <p:cNvPr id="48" name="Rectangle 47"/>
          <p:cNvSpPr/>
          <p:nvPr/>
        </p:nvSpPr>
        <p:spPr>
          <a:xfrm>
            <a:off x="5082081" y="4434593"/>
            <a:ext cx="1273708" cy="676878"/>
          </a:xfrm>
          <a:prstGeom prst="rect">
            <a:avLst/>
          </a:prstGeom>
          <a:solidFill>
            <a:schemeClr val="bg1"/>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40" tIns="45720" rIns="91440" bIns="45720" anchor="ctr"/>
          <a:lstStyle/>
          <a:p>
            <a:pPr algn="ctr">
              <a:defRPr/>
            </a:pPr>
            <a:endParaRPr lang="en-PH" dirty="0">
              <a:solidFill>
                <a:schemeClr val="bg1"/>
              </a:solidFill>
            </a:endParaRPr>
          </a:p>
        </p:txBody>
      </p:sp>
      <p:sp>
        <p:nvSpPr>
          <p:cNvPr id="55" name="Rectangle 54"/>
          <p:cNvSpPr/>
          <p:nvPr/>
        </p:nvSpPr>
        <p:spPr>
          <a:xfrm>
            <a:off x="6355787" y="4409934"/>
            <a:ext cx="2600992" cy="701537"/>
          </a:xfrm>
          <a:prstGeom prst="rect">
            <a:avLst/>
          </a:prstGeom>
          <a:solidFill>
            <a:schemeClr val="accent1">
              <a:lumMod val="60000"/>
              <a:lumOff val="40000"/>
            </a:schemeClr>
          </a:solidFill>
          <a:ln>
            <a:solidFill>
              <a:schemeClr val="accent1"/>
            </a:solid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t"/>
          <a:lstStyle/>
          <a:p>
            <a:pPr>
              <a:defRPr/>
            </a:pPr>
            <a:r>
              <a:rPr lang="en-PH" sz="1500" b="1" dirty="0" err="1">
                <a:solidFill>
                  <a:schemeClr val="bg1"/>
                </a:solidFill>
              </a:rPr>
              <a:t>RealPOS</a:t>
            </a:r>
            <a:r>
              <a:rPr lang="en-PH" sz="1500" b="1" dirty="0">
                <a:solidFill>
                  <a:schemeClr val="bg1"/>
                </a:solidFill>
              </a:rPr>
              <a:t> 25</a:t>
            </a:r>
          </a:p>
          <a:p>
            <a:pPr>
              <a:defRPr/>
            </a:pPr>
            <a:r>
              <a:rPr lang="en-PH" sz="1100" dirty="0">
                <a:solidFill>
                  <a:schemeClr val="bg1"/>
                </a:solidFill>
              </a:rPr>
              <a:t>Value All in One POS </a:t>
            </a:r>
          </a:p>
          <a:p>
            <a:pPr>
              <a:defRPr/>
            </a:pPr>
            <a:r>
              <a:rPr lang="en-PH" sz="1100" dirty="0">
                <a:solidFill>
                  <a:schemeClr val="bg1"/>
                </a:solidFill>
              </a:rPr>
              <a:t>Atom - </a:t>
            </a:r>
            <a:r>
              <a:rPr lang="fr-FR" sz="1100" dirty="0">
                <a:solidFill>
                  <a:schemeClr val="bg1"/>
                </a:solidFill>
              </a:rPr>
              <a:t>Discontinue in Q3 2017 </a:t>
            </a:r>
          </a:p>
          <a:p>
            <a:pPr>
              <a:defRPr/>
            </a:pPr>
            <a:endParaRPr lang="en-PH" sz="1100" dirty="0">
              <a:solidFill>
                <a:schemeClr val="bg1"/>
              </a:solidFill>
            </a:endParaRPr>
          </a:p>
          <a:p>
            <a:pPr>
              <a:defRPr/>
            </a:pPr>
            <a:endParaRPr lang="en-PH" sz="1100" dirty="0">
              <a:solidFill>
                <a:schemeClr val="bg1"/>
              </a:solidFill>
            </a:endParaRPr>
          </a:p>
        </p:txBody>
      </p:sp>
      <p:sp>
        <p:nvSpPr>
          <p:cNvPr id="76" name="Rectangle 75"/>
          <p:cNvSpPr/>
          <p:nvPr/>
        </p:nvSpPr>
        <p:spPr>
          <a:xfrm>
            <a:off x="945707" y="4408646"/>
            <a:ext cx="1273708" cy="702875"/>
          </a:xfrm>
          <a:prstGeom prst="rect">
            <a:avLst/>
          </a:prstGeom>
          <a:solidFill>
            <a:schemeClr val="bg1"/>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40" tIns="45720" rIns="91440" bIns="45720" anchor="ctr"/>
          <a:lstStyle/>
          <a:p>
            <a:pPr algn="ctr">
              <a:defRPr/>
            </a:pPr>
            <a:endParaRPr lang="en-PH" dirty="0"/>
          </a:p>
        </p:txBody>
      </p:sp>
      <p:sp>
        <p:nvSpPr>
          <p:cNvPr id="77" name="Rectangle 76"/>
          <p:cNvSpPr/>
          <p:nvPr/>
        </p:nvSpPr>
        <p:spPr>
          <a:xfrm>
            <a:off x="2237090" y="4408646"/>
            <a:ext cx="2620222" cy="702875"/>
          </a:xfrm>
          <a:prstGeom prst="rect">
            <a:avLst/>
          </a:prstGeom>
          <a:solidFill>
            <a:schemeClr val="accent1">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t"/>
          <a:lstStyle/>
          <a:p>
            <a:pPr>
              <a:defRPr/>
            </a:pPr>
            <a:r>
              <a:rPr lang="en-PH" sz="1500" b="1" dirty="0" err="1">
                <a:solidFill>
                  <a:schemeClr val="bg1"/>
                </a:solidFill>
              </a:rPr>
              <a:t>RealPOS</a:t>
            </a:r>
            <a:r>
              <a:rPr lang="en-PH" sz="1500" b="1" dirty="0">
                <a:solidFill>
                  <a:schemeClr val="bg1"/>
                </a:solidFill>
              </a:rPr>
              <a:t> 40</a:t>
            </a:r>
          </a:p>
          <a:p>
            <a:pPr>
              <a:defRPr/>
            </a:pPr>
            <a:r>
              <a:rPr lang="en-PH" sz="1100" dirty="0">
                <a:solidFill>
                  <a:schemeClr val="bg1"/>
                </a:solidFill>
              </a:rPr>
              <a:t>Value POS</a:t>
            </a:r>
          </a:p>
          <a:p>
            <a:pPr>
              <a:defRPr/>
            </a:pPr>
            <a:r>
              <a:rPr lang="en-PH" sz="1100" dirty="0">
                <a:solidFill>
                  <a:schemeClr val="bg1"/>
                </a:solidFill>
              </a:rPr>
              <a:t>Atom - </a:t>
            </a:r>
            <a:r>
              <a:rPr lang="fr-FR" sz="1100" dirty="0">
                <a:solidFill>
                  <a:schemeClr val="bg1"/>
                </a:solidFill>
              </a:rPr>
              <a:t>Discontinue in Q3 2017 </a:t>
            </a:r>
          </a:p>
          <a:p>
            <a:pPr>
              <a:defRPr/>
            </a:pPr>
            <a:endParaRPr lang="en-PH" sz="1100" dirty="0">
              <a:solidFill>
                <a:schemeClr val="bg1"/>
              </a:solidFill>
            </a:endParaRPr>
          </a:p>
          <a:p>
            <a:pPr>
              <a:defRPr/>
            </a:pPr>
            <a:endParaRPr lang="en-PH" sz="1100" dirty="0">
              <a:solidFill>
                <a:schemeClr val="bg1"/>
              </a:solidFill>
            </a:endParaRPr>
          </a:p>
        </p:txBody>
      </p:sp>
      <p:pic>
        <p:nvPicPr>
          <p:cNvPr id="80" name="Picture 8" descr="CD348_07_RTL_RP40_Vertical-mount"/>
          <p:cNvPicPr>
            <a:picLocks noChangeAspect="1" noChangeArrowheads="1"/>
          </p:cNvPicPr>
          <p:nvPr/>
        </p:nvPicPr>
        <p:blipFill>
          <a:blip r:embed="rId10" cstate="print">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304155" y="4406109"/>
            <a:ext cx="443159" cy="705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3" name="Picture 43" descr="CD352_01a_RP25_Bio-MSR"/>
          <p:cNvPicPr>
            <a:picLocks noChangeAspect="1" noChangeArrowheads="1"/>
          </p:cNvPicPr>
          <p:nvPr/>
        </p:nvPicPr>
        <p:blipFill>
          <a:blip r:embed="rId11"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5365110" y="4449663"/>
            <a:ext cx="687661" cy="634764"/>
          </a:xfrm>
          <a:prstGeom prst="rect">
            <a:avLst/>
          </a:prstGeom>
          <a:noFill/>
          <a:ln w="9525">
            <a:noFill/>
            <a:miter lim="800000"/>
            <a:headEnd/>
            <a:tailEnd/>
          </a:ln>
        </p:spPr>
      </p:pic>
    </p:spTree>
    <p:extLst>
      <p:ext uri="{BB962C8B-B14F-4D97-AF65-F5344CB8AC3E}">
        <p14:creationId xmlns:p14="http://schemas.microsoft.com/office/powerpoint/2010/main" val="135442751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p:nvPr/>
        </p:nvSpPr>
        <p:spPr>
          <a:xfrm>
            <a:off x="678397" y="1658715"/>
            <a:ext cx="1340903" cy="2960910"/>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pPr algn="ctr"/>
            <a:endParaRPr lang="en-US"/>
          </a:p>
        </p:txBody>
      </p:sp>
      <p:sp>
        <p:nvSpPr>
          <p:cNvPr id="25" name="Rectangle 24"/>
          <p:cNvSpPr/>
          <p:nvPr/>
        </p:nvSpPr>
        <p:spPr>
          <a:xfrm>
            <a:off x="3941737" y="1658715"/>
            <a:ext cx="2427426" cy="2960910"/>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pPr algn="ctr"/>
            <a:endParaRPr lang="en-US"/>
          </a:p>
        </p:txBody>
      </p:sp>
      <p:sp>
        <p:nvSpPr>
          <p:cNvPr id="23" name="Rectangle 22"/>
          <p:cNvSpPr/>
          <p:nvPr/>
        </p:nvSpPr>
        <p:spPr>
          <a:xfrm>
            <a:off x="678397" y="1017844"/>
            <a:ext cx="1340903" cy="640870"/>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300" dirty="0">
                <a:latin typeface="Arial" pitchFamily="34" charset="0"/>
                <a:cs typeface="Arial" pitchFamily="34" charset="0"/>
              </a:rPr>
              <a:t>RealPOS XR5 </a:t>
            </a:r>
          </a:p>
          <a:p>
            <a:pPr algn="ctr"/>
            <a:r>
              <a:rPr lang="en-US" sz="1300" dirty="0">
                <a:latin typeface="Arial" pitchFamily="34" charset="0"/>
                <a:cs typeface="Arial" pitchFamily="34" charset="0"/>
              </a:rPr>
              <a:t>All-in-one fan-less POS 15” </a:t>
            </a:r>
          </a:p>
        </p:txBody>
      </p:sp>
      <p:sp>
        <p:nvSpPr>
          <p:cNvPr id="26" name="Rectangle 25"/>
          <p:cNvSpPr/>
          <p:nvPr/>
        </p:nvSpPr>
        <p:spPr>
          <a:xfrm>
            <a:off x="3941736" y="1017844"/>
            <a:ext cx="2427426" cy="640870"/>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300" dirty="0" err="1">
                <a:latin typeface="Arial" pitchFamily="34" charset="0"/>
                <a:cs typeface="Arial" pitchFamily="34" charset="0"/>
              </a:rPr>
              <a:t>SelfServ</a:t>
            </a:r>
            <a:r>
              <a:rPr lang="en-US" sz="1300" dirty="0">
                <a:latin typeface="Arial" pitchFamily="34" charset="0"/>
                <a:cs typeface="Arial" pitchFamily="34" charset="0"/>
              </a:rPr>
              <a:t>® XK7</a:t>
            </a:r>
          </a:p>
          <a:p>
            <a:pPr algn="ctr"/>
            <a:r>
              <a:rPr lang="en-US" sz="1300" dirty="0">
                <a:latin typeface="Arial" pitchFamily="34" charset="0"/>
                <a:cs typeface="Arial" pitchFamily="34" charset="0"/>
              </a:rPr>
              <a:t>On pedestal or countertop</a:t>
            </a:r>
          </a:p>
          <a:p>
            <a:pPr algn="ctr"/>
            <a:r>
              <a:rPr lang="en-US" sz="1300" dirty="0">
                <a:latin typeface="Arial" pitchFamily="34" charset="0"/>
                <a:cs typeface="Arial" pitchFamily="34" charset="0"/>
              </a:rPr>
              <a:t>18.5” or 22”</a:t>
            </a:r>
          </a:p>
        </p:txBody>
      </p:sp>
      <p:cxnSp>
        <p:nvCxnSpPr>
          <p:cNvPr id="27" name="Straight Connector 26"/>
          <p:cNvCxnSpPr/>
          <p:nvPr/>
        </p:nvCxnSpPr>
        <p:spPr>
          <a:xfrm>
            <a:off x="3939756" y="1027030"/>
            <a:ext cx="1980" cy="634746"/>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9" name="Rectangle 38"/>
          <p:cNvSpPr/>
          <p:nvPr/>
        </p:nvSpPr>
        <p:spPr>
          <a:xfrm>
            <a:off x="619125" y="546543"/>
            <a:ext cx="8451544" cy="424732"/>
          </a:xfrm>
          <a:prstGeom prst="rect">
            <a:avLst/>
          </a:prstGeom>
        </p:spPr>
        <p:txBody>
          <a:bodyPr wrap="none" lIns="146304" tIns="73152" rIns="146304" bIns="73152">
            <a:spAutoFit/>
          </a:bodyPr>
          <a:lstStyle/>
          <a:p>
            <a:pPr>
              <a:spcBef>
                <a:spcPts val="400"/>
              </a:spcBef>
              <a:spcAft>
                <a:spcPts val="400"/>
              </a:spcAft>
              <a:buClr>
                <a:srgbClr val="54B948"/>
              </a:buClr>
              <a:buSzPct val="100000"/>
            </a:pPr>
            <a:r>
              <a:rPr lang="en-US" spc="-30" dirty="0">
                <a:solidFill>
                  <a:srgbClr val="54B948"/>
                </a:solidFill>
                <a:latin typeface="+mn-lt"/>
              </a:rPr>
              <a:t>Next generation performance and design for an exceptional in-store experience </a:t>
            </a:r>
          </a:p>
        </p:txBody>
      </p:sp>
      <p:sp>
        <p:nvSpPr>
          <p:cNvPr id="42" name="Title 1"/>
          <p:cNvSpPr>
            <a:spLocks noGrp="1"/>
          </p:cNvSpPr>
          <p:nvPr>
            <p:ph type="title"/>
          </p:nvPr>
        </p:nvSpPr>
        <p:spPr>
          <a:xfrm>
            <a:off x="714375" y="76200"/>
            <a:ext cx="8001000" cy="542925"/>
          </a:xfrm>
        </p:spPr>
        <p:txBody>
          <a:bodyPr>
            <a:noAutofit/>
          </a:bodyPr>
          <a:lstStyle/>
          <a:p>
            <a:r>
              <a:rPr lang="en-US" sz="2800" b="0" dirty="0"/>
              <a:t>NCR RealPOS X-Series portfolio</a:t>
            </a:r>
          </a:p>
        </p:txBody>
      </p:sp>
      <p:pic>
        <p:nvPicPr>
          <p:cNvPr id="1028" name="Picture 4"/>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77156" y="3259440"/>
            <a:ext cx="1023486" cy="976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2" name="Picture 8"/>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57554" y="1977096"/>
            <a:ext cx="1041653" cy="9492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8" name="Slide Number Placeholder 7"/>
          <p:cNvSpPr txBox="1">
            <a:spLocks/>
          </p:cNvSpPr>
          <p:nvPr/>
        </p:nvSpPr>
        <p:spPr>
          <a:xfrm>
            <a:off x="8324949" y="4869656"/>
            <a:ext cx="780852" cy="273844"/>
          </a:xfrm>
          <a:prstGeom prst="rect">
            <a:avLst/>
          </a:prstGeom>
        </p:spPr>
        <p:txBody>
          <a:bodyPr lIns="57150" tIns="28575" rIns="57150" bIns="28575"/>
          <a:lstStyle>
            <a:defPPr>
              <a:defRPr lang="en-US"/>
            </a:defPPr>
            <a:lvl1pPr marL="0" algn="l" defTabSz="1306220" rtl="0" eaLnBrk="1" latinLnBrk="0" hangingPunct="1">
              <a:defRPr sz="2600" kern="1200">
                <a:solidFill>
                  <a:schemeClr val="tx1"/>
                </a:solidFill>
                <a:latin typeface="+mn-lt"/>
                <a:ea typeface="+mn-ea"/>
                <a:cs typeface="+mn-cs"/>
              </a:defRPr>
            </a:lvl1pPr>
            <a:lvl2pPr marL="653110" algn="l" defTabSz="1306220" rtl="0" eaLnBrk="1" latinLnBrk="0" hangingPunct="1">
              <a:defRPr sz="2600" kern="1200">
                <a:solidFill>
                  <a:schemeClr val="tx1"/>
                </a:solidFill>
                <a:latin typeface="+mn-lt"/>
                <a:ea typeface="+mn-ea"/>
                <a:cs typeface="+mn-cs"/>
              </a:defRPr>
            </a:lvl2pPr>
            <a:lvl3pPr marL="1306220" algn="l" defTabSz="1306220" rtl="0" eaLnBrk="1" latinLnBrk="0" hangingPunct="1">
              <a:defRPr sz="2600" kern="1200">
                <a:solidFill>
                  <a:schemeClr val="tx1"/>
                </a:solidFill>
                <a:latin typeface="+mn-lt"/>
                <a:ea typeface="+mn-ea"/>
                <a:cs typeface="+mn-cs"/>
              </a:defRPr>
            </a:lvl3pPr>
            <a:lvl4pPr marL="1959331" algn="l" defTabSz="1306220" rtl="0" eaLnBrk="1" latinLnBrk="0" hangingPunct="1">
              <a:defRPr sz="2600" kern="1200">
                <a:solidFill>
                  <a:schemeClr val="tx1"/>
                </a:solidFill>
                <a:latin typeface="+mn-lt"/>
                <a:ea typeface="+mn-ea"/>
                <a:cs typeface="+mn-cs"/>
              </a:defRPr>
            </a:lvl4pPr>
            <a:lvl5pPr marL="2612441" algn="l" defTabSz="1306220" rtl="0" eaLnBrk="1" latinLnBrk="0" hangingPunct="1">
              <a:defRPr sz="2600" kern="1200">
                <a:solidFill>
                  <a:schemeClr val="tx1"/>
                </a:solidFill>
                <a:latin typeface="+mn-lt"/>
                <a:ea typeface="+mn-ea"/>
                <a:cs typeface="+mn-cs"/>
              </a:defRPr>
            </a:lvl5pPr>
            <a:lvl6pPr marL="3265551" algn="l" defTabSz="1306220" rtl="0" eaLnBrk="1" latinLnBrk="0" hangingPunct="1">
              <a:defRPr sz="2600" kern="1200">
                <a:solidFill>
                  <a:schemeClr val="tx1"/>
                </a:solidFill>
                <a:latin typeface="+mn-lt"/>
                <a:ea typeface="+mn-ea"/>
                <a:cs typeface="+mn-cs"/>
              </a:defRPr>
            </a:lvl6pPr>
            <a:lvl7pPr marL="3918661" algn="l" defTabSz="1306220" rtl="0" eaLnBrk="1" latinLnBrk="0" hangingPunct="1">
              <a:defRPr sz="2600" kern="1200">
                <a:solidFill>
                  <a:schemeClr val="tx1"/>
                </a:solidFill>
                <a:latin typeface="+mn-lt"/>
                <a:ea typeface="+mn-ea"/>
                <a:cs typeface="+mn-cs"/>
              </a:defRPr>
            </a:lvl7pPr>
            <a:lvl8pPr marL="4571771" algn="l" defTabSz="1306220" rtl="0" eaLnBrk="1" latinLnBrk="0" hangingPunct="1">
              <a:defRPr sz="2600" kern="1200">
                <a:solidFill>
                  <a:schemeClr val="tx1"/>
                </a:solidFill>
                <a:latin typeface="+mn-lt"/>
                <a:ea typeface="+mn-ea"/>
                <a:cs typeface="+mn-cs"/>
              </a:defRPr>
            </a:lvl8pPr>
            <a:lvl9pPr marL="5224882" algn="l" defTabSz="1306220" rtl="0" eaLnBrk="1" latinLnBrk="0" hangingPunct="1">
              <a:defRPr sz="2600" kern="1200">
                <a:solidFill>
                  <a:schemeClr val="tx1"/>
                </a:solidFill>
                <a:latin typeface="+mn-lt"/>
                <a:ea typeface="+mn-ea"/>
                <a:cs typeface="+mn-cs"/>
              </a:defRPr>
            </a:lvl9pPr>
          </a:lstStyle>
          <a:p>
            <a:pPr algn="ctr"/>
            <a:fld id="{2A35049D-DB52-454A-B8E6-A59A17E9EA13}" type="slidenum">
              <a:rPr lang="en-US" sz="800"/>
              <a:pPr algn="ctr"/>
              <a:t>8</a:t>
            </a:fld>
            <a:endParaRPr lang="en-US" sz="800" dirty="0"/>
          </a:p>
        </p:txBody>
      </p:sp>
      <p:sp>
        <p:nvSpPr>
          <p:cNvPr id="49" name="Footer Placeholder 4"/>
          <p:cNvSpPr>
            <a:spLocks noGrp="1"/>
          </p:cNvSpPr>
          <p:nvPr/>
        </p:nvSpPr>
        <p:spPr>
          <a:xfrm>
            <a:off x="3230808" y="4869656"/>
            <a:ext cx="2895203" cy="273844"/>
          </a:xfrm>
          <a:prstGeom prst="rect">
            <a:avLst/>
          </a:prstGeom>
        </p:spPr>
        <p:txBody>
          <a:bodyPr lIns="57150" tIns="28575" rIns="57150" bIns="28575" anchor="ctr" anchorCtr="0"/>
          <a:lstStyle>
            <a:defPPr>
              <a:defRPr lang="en-US"/>
            </a:defPPr>
            <a:lvl1pPr marL="0" algn="ctr" defTabSz="1306220" rtl="0" eaLnBrk="1" latinLnBrk="0" hangingPunct="1">
              <a:defRPr sz="1400" b="1" kern="1200">
                <a:solidFill>
                  <a:srgbClr val="54B948"/>
                </a:solidFill>
                <a:latin typeface="Arial" pitchFamily="34" charset="0"/>
                <a:ea typeface="+mn-ea"/>
                <a:cs typeface="Arial" pitchFamily="34" charset="0"/>
              </a:defRPr>
            </a:lvl1pPr>
            <a:lvl2pPr marL="653110" algn="l" defTabSz="1306220" rtl="0" eaLnBrk="1" latinLnBrk="0" hangingPunct="1">
              <a:defRPr sz="2600" kern="1200">
                <a:solidFill>
                  <a:schemeClr val="tx1"/>
                </a:solidFill>
                <a:latin typeface="+mn-lt"/>
                <a:ea typeface="+mn-ea"/>
                <a:cs typeface="+mn-cs"/>
              </a:defRPr>
            </a:lvl2pPr>
            <a:lvl3pPr marL="1306220" algn="l" defTabSz="1306220" rtl="0" eaLnBrk="1" latinLnBrk="0" hangingPunct="1">
              <a:defRPr sz="2600" kern="1200">
                <a:solidFill>
                  <a:schemeClr val="tx1"/>
                </a:solidFill>
                <a:latin typeface="+mn-lt"/>
                <a:ea typeface="+mn-ea"/>
                <a:cs typeface="+mn-cs"/>
              </a:defRPr>
            </a:lvl3pPr>
            <a:lvl4pPr marL="1959331" algn="l" defTabSz="1306220" rtl="0" eaLnBrk="1" latinLnBrk="0" hangingPunct="1">
              <a:defRPr sz="2600" kern="1200">
                <a:solidFill>
                  <a:schemeClr val="tx1"/>
                </a:solidFill>
                <a:latin typeface="+mn-lt"/>
                <a:ea typeface="+mn-ea"/>
                <a:cs typeface="+mn-cs"/>
              </a:defRPr>
            </a:lvl4pPr>
            <a:lvl5pPr marL="2612441" algn="l" defTabSz="1306220" rtl="0" eaLnBrk="1" latinLnBrk="0" hangingPunct="1">
              <a:defRPr sz="2600" kern="1200">
                <a:solidFill>
                  <a:schemeClr val="tx1"/>
                </a:solidFill>
                <a:latin typeface="+mn-lt"/>
                <a:ea typeface="+mn-ea"/>
                <a:cs typeface="+mn-cs"/>
              </a:defRPr>
            </a:lvl5pPr>
            <a:lvl6pPr marL="3265551" algn="l" defTabSz="1306220" rtl="0" eaLnBrk="1" latinLnBrk="0" hangingPunct="1">
              <a:defRPr sz="2600" kern="1200">
                <a:solidFill>
                  <a:schemeClr val="tx1"/>
                </a:solidFill>
                <a:latin typeface="+mn-lt"/>
                <a:ea typeface="+mn-ea"/>
                <a:cs typeface="+mn-cs"/>
              </a:defRPr>
            </a:lvl6pPr>
            <a:lvl7pPr marL="3918661" algn="l" defTabSz="1306220" rtl="0" eaLnBrk="1" latinLnBrk="0" hangingPunct="1">
              <a:defRPr sz="2600" kern="1200">
                <a:solidFill>
                  <a:schemeClr val="tx1"/>
                </a:solidFill>
                <a:latin typeface="+mn-lt"/>
                <a:ea typeface="+mn-ea"/>
                <a:cs typeface="+mn-cs"/>
              </a:defRPr>
            </a:lvl7pPr>
            <a:lvl8pPr marL="4571771" algn="l" defTabSz="1306220" rtl="0" eaLnBrk="1" latinLnBrk="0" hangingPunct="1">
              <a:defRPr sz="2600" kern="1200">
                <a:solidFill>
                  <a:schemeClr val="tx1"/>
                </a:solidFill>
                <a:latin typeface="+mn-lt"/>
                <a:ea typeface="+mn-ea"/>
                <a:cs typeface="+mn-cs"/>
              </a:defRPr>
            </a:lvl8pPr>
            <a:lvl9pPr marL="5224882" algn="l" defTabSz="1306220" rtl="0" eaLnBrk="1" latinLnBrk="0" hangingPunct="1">
              <a:defRPr sz="2600" kern="1200">
                <a:solidFill>
                  <a:schemeClr val="tx1"/>
                </a:solidFill>
                <a:latin typeface="+mn-lt"/>
                <a:ea typeface="+mn-ea"/>
                <a:cs typeface="+mn-cs"/>
              </a:defRPr>
            </a:lvl9pPr>
          </a:lstStyle>
          <a:p>
            <a:r>
              <a:rPr lang="en-US" dirty="0">
                <a:solidFill>
                  <a:schemeClr val="bg1">
                    <a:lumMod val="50000"/>
                  </a:schemeClr>
                </a:solidFill>
              </a:rPr>
              <a:t>NCR Confidential</a:t>
            </a:r>
          </a:p>
        </p:txBody>
      </p:sp>
      <p:pic>
        <p:nvPicPr>
          <p:cNvPr id="34" name="Picture 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075310" y="1766916"/>
            <a:ext cx="1050701" cy="18600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6" name="Picture 3"/>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3861603" y="1686006"/>
            <a:ext cx="996147" cy="20051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7" name="Rectangle 36"/>
          <p:cNvSpPr/>
          <p:nvPr/>
        </p:nvSpPr>
        <p:spPr>
          <a:xfrm>
            <a:off x="6369162" y="1657046"/>
            <a:ext cx="2679588" cy="2960910"/>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pPr algn="ctr"/>
            <a:endParaRPr lang="en-US"/>
          </a:p>
        </p:txBody>
      </p:sp>
      <p:sp>
        <p:nvSpPr>
          <p:cNvPr id="38" name="Rectangle 37"/>
          <p:cNvSpPr/>
          <p:nvPr/>
        </p:nvSpPr>
        <p:spPr>
          <a:xfrm>
            <a:off x="6369162" y="1019237"/>
            <a:ext cx="2679588" cy="640870"/>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300" dirty="0">
                <a:latin typeface="Arial" pitchFamily="34" charset="0"/>
                <a:cs typeface="Arial" pitchFamily="34" charset="0"/>
              </a:rPr>
              <a:t>RealPOS X-Series Displays</a:t>
            </a:r>
          </a:p>
          <a:p>
            <a:pPr algn="ctr"/>
            <a:r>
              <a:rPr lang="en-US" sz="1300" dirty="0">
                <a:latin typeface="Arial" pitchFamily="34" charset="0"/>
                <a:cs typeface="Arial" pitchFamily="34" charset="0"/>
              </a:rPr>
              <a:t>Touch and non-touch </a:t>
            </a:r>
          </a:p>
          <a:p>
            <a:pPr algn="ctr"/>
            <a:r>
              <a:rPr lang="en-US" sz="1300" dirty="0">
                <a:latin typeface="Arial" pitchFamily="34" charset="0"/>
                <a:cs typeface="Arial" pitchFamily="34" charset="0"/>
              </a:rPr>
              <a:t>10” and 15”</a:t>
            </a:r>
          </a:p>
        </p:txBody>
      </p:sp>
      <p:pic>
        <p:nvPicPr>
          <p:cNvPr id="40" name="Picture 9"/>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7489711" y="1986074"/>
            <a:ext cx="1006239" cy="8855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 name="Picture 11" descr="C:\Users\gd100002\AppData\Local\Microsoft\Windows\Temporary Internet Files\Content.Outlook\CEQ6SLMU\5968 Rear  on correct base.jp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7584960" y="3314672"/>
            <a:ext cx="1273290" cy="921732"/>
          </a:xfrm>
          <a:prstGeom prst="rect">
            <a:avLst/>
          </a:prstGeom>
          <a:noFill/>
          <a:extLst>
            <a:ext uri="{909E8E84-426E-40DD-AFC4-6F175D3DCCD1}">
              <a14:hiddenFill xmlns:a14="http://schemas.microsoft.com/office/drawing/2010/main">
                <a:solidFill>
                  <a:srgbClr val="FFFFFF"/>
                </a:solidFill>
              </a14:hiddenFill>
            </a:ext>
          </a:extLst>
        </p:spPr>
      </p:pic>
      <p:grpSp>
        <p:nvGrpSpPr>
          <p:cNvPr id="43" name="Group 42"/>
          <p:cNvGrpSpPr/>
          <p:nvPr/>
        </p:nvGrpSpPr>
        <p:grpSpPr>
          <a:xfrm>
            <a:off x="6441960" y="2140122"/>
            <a:ext cx="836543" cy="906209"/>
            <a:chOff x="1709531" y="3604854"/>
            <a:chExt cx="1338469" cy="1449934"/>
          </a:xfrm>
        </p:grpSpPr>
        <p:pic>
          <p:nvPicPr>
            <p:cNvPr id="44" name="Picture 13"/>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1709531" y="4495800"/>
              <a:ext cx="1338469" cy="558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5" name="Picture 14"/>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1752600" y="3604854"/>
              <a:ext cx="1214674" cy="9671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cxnSp>
        <p:nvCxnSpPr>
          <p:cNvPr id="46" name="Straight Connector 45"/>
          <p:cNvCxnSpPr/>
          <p:nvPr/>
        </p:nvCxnSpPr>
        <p:spPr>
          <a:xfrm>
            <a:off x="9048750" y="1022299"/>
            <a:ext cx="0" cy="634746"/>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47" name="Picture 2"/>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6369163" y="3257770"/>
            <a:ext cx="1055525" cy="9786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0" name="Straight Connector 49"/>
          <p:cNvCxnSpPr/>
          <p:nvPr/>
        </p:nvCxnSpPr>
        <p:spPr>
          <a:xfrm>
            <a:off x="6382887" y="1000125"/>
            <a:ext cx="1980" cy="634746"/>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28" name="Picture 184"/>
          <p:cNvPicPr>
            <a:picLocks noChangeAspect="1"/>
          </p:cNvPicPr>
          <p:nvPr/>
        </p:nvPicPr>
        <p:blipFill>
          <a:blip r:embed="rId12" cstate="print">
            <a:extLst>
              <a:ext uri="{28A0092B-C50C-407E-A947-70E740481C1C}">
                <a14:useLocalDpi xmlns:a14="http://schemas.microsoft.com/office/drawing/2010/main"/>
              </a:ext>
            </a:extLst>
          </a:blip>
          <a:srcRect/>
          <a:stretch>
            <a:fillRect/>
          </a:stretch>
        </p:blipFill>
        <p:spPr bwMode="auto">
          <a:xfrm>
            <a:off x="4645451" y="3371059"/>
            <a:ext cx="859719" cy="1228613"/>
          </a:xfrm>
          <a:prstGeom prst="rect">
            <a:avLst/>
          </a:prstGeom>
          <a:noFill/>
          <a:ln w="9525">
            <a:noFill/>
            <a:miter lim="800000"/>
            <a:headEnd/>
            <a:tailEnd/>
          </a:ln>
        </p:spPr>
      </p:pic>
      <p:sp>
        <p:nvSpPr>
          <p:cNvPr id="29" name="Rectangle 28"/>
          <p:cNvSpPr/>
          <p:nvPr/>
        </p:nvSpPr>
        <p:spPr>
          <a:xfrm>
            <a:off x="2034541" y="1017844"/>
            <a:ext cx="1889976" cy="640870"/>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300" dirty="0" err="1">
                <a:latin typeface="Arial" pitchFamily="34" charset="0"/>
                <a:cs typeface="Arial" pitchFamily="34" charset="0"/>
              </a:rPr>
              <a:t>RealPOS</a:t>
            </a:r>
            <a:r>
              <a:rPr lang="en-US" sz="1300" dirty="0">
                <a:latin typeface="Arial" pitchFamily="34" charset="0"/>
                <a:cs typeface="Arial" pitchFamily="34" charset="0"/>
              </a:rPr>
              <a:t> XR7 / 7 Plus </a:t>
            </a:r>
          </a:p>
          <a:p>
            <a:pPr algn="ctr"/>
            <a:r>
              <a:rPr lang="en-US" sz="1300" dirty="0">
                <a:latin typeface="Arial" pitchFamily="34" charset="0"/>
                <a:cs typeface="Arial" pitchFamily="34" charset="0"/>
              </a:rPr>
              <a:t>All-in-one POS </a:t>
            </a:r>
          </a:p>
          <a:p>
            <a:pPr algn="ctr"/>
            <a:r>
              <a:rPr lang="en-US" sz="1300" dirty="0">
                <a:latin typeface="Arial" pitchFamily="34" charset="0"/>
                <a:cs typeface="Arial" pitchFamily="34" charset="0"/>
              </a:rPr>
              <a:t>15” ,18.5”, 21.5”</a:t>
            </a:r>
          </a:p>
        </p:txBody>
      </p:sp>
      <p:sp>
        <p:nvSpPr>
          <p:cNvPr id="30" name="Rectangle 29"/>
          <p:cNvSpPr/>
          <p:nvPr/>
        </p:nvSpPr>
        <p:spPr>
          <a:xfrm>
            <a:off x="2049780" y="1664665"/>
            <a:ext cx="1867117" cy="2960910"/>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pPr algn="ctr"/>
            <a:endParaRPr lang="en-US"/>
          </a:p>
        </p:txBody>
      </p:sp>
      <p:pic>
        <p:nvPicPr>
          <p:cNvPr id="35" name="Picture 7"/>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2224696" y="2669542"/>
            <a:ext cx="1517284" cy="1032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2" name="Picture 8"/>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385060" y="1750257"/>
            <a:ext cx="1041653" cy="9492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1" name="Picture 7"/>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2148495" y="3569070"/>
            <a:ext cx="1717041" cy="1032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6774351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4"/>
          <p:cNvSpPr/>
          <p:nvPr/>
        </p:nvSpPr>
        <p:spPr>
          <a:xfrm>
            <a:off x="7811082" y="3729036"/>
            <a:ext cx="1081214" cy="829773"/>
          </a:xfrm>
          <a:prstGeom prst="rect">
            <a:avLst/>
          </a:prstGeom>
          <a:solidFill>
            <a:schemeClr val="bg1"/>
          </a:solidFill>
          <a:ln>
            <a:noFill/>
          </a:ln>
          <a:effectLst>
            <a:outerShdw blurRad="63500" sx="102000" sy="102000" algn="ctr" rotWithShape="0">
              <a:prstClr val="black">
                <a:alpha val="8000"/>
              </a:prstClr>
            </a:outerShdw>
          </a:effectLst>
        </p:spPr>
        <p:style>
          <a:lnRef idx="1">
            <a:schemeClr val="accent1"/>
          </a:lnRef>
          <a:fillRef idx="3">
            <a:schemeClr val="accent1"/>
          </a:fillRef>
          <a:effectRef idx="2">
            <a:schemeClr val="accent1"/>
          </a:effectRef>
          <a:fontRef idx="minor">
            <a:schemeClr val="lt1"/>
          </a:fontRef>
        </p:style>
        <p:txBody>
          <a:bodyPr lIns="91440" tIns="45720" rIns="91440" bIns="45720" anchor="ctr"/>
          <a:lstStyle/>
          <a:p>
            <a:pPr algn="ctr">
              <a:defRPr/>
            </a:pPr>
            <a:endParaRPr lang="en-PH" dirty="0"/>
          </a:p>
        </p:txBody>
      </p:sp>
      <p:sp>
        <p:nvSpPr>
          <p:cNvPr id="34" name="Rectangle 33"/>
          <p:cNvSpPr/>
          <p:nvPr/>
        </p:nvSpPr>
        <p:spPr>
          <a:xfrm>
            <a:off x="7809778" y="2884105"/>
            <a:ext cx="1081214" cy="795072"/>
          </a:xfrm>
          <a:prstGeom prst="rect">
            <a:avLst/>
          </a:prstGeom>
          <a:solidFill>
            <a:schemeClr val="bg1"/>
          </a:solidFill>
          <a:ln>
            <a:noFill/>
          </a:ln>
          <a:effectLst>
            <a:outerShdw blurRad="63500" sx="102000" sy="102000" algn="ctr" rotWithShape="0">
              <a:prstClr val="black">
                <a:alpha val="8000"/>
              </a:prstClr>
            </a:outerShdw>
          </a:effectLst>
        </p:spPr>
        <p:style>
          <a:lnRef idx="1">
            <a:schemeClr val="accent1"/>
          </a:lnRef>
          <a:fillRef idx="3">
            <a:schemeClr val="accent1"/>
          </a:fillRef>
          <a:effectRef idx="2">
            <a:schemeClr val="accent1"/>
          </a:effectRef>
          <a:fontRef idx="minor">
            <a:schemeClr val="lt1"/>
          </a:fontRef>
        </p:style>
        <p:txBody>
          <a:bodyPr lIns="91440" tIns="45720" rIns="91440" bIns="45720" anchor="ctr"/>
          <a:lstStyle/>
          <a:p>
            <a:pPr algn="ctr">
              <a:defRPr/>
            </a:pPr>
            <a:endParaRPr lang="en-PH" dirty="0"/>
          </a:p>
        </p:txBody>
      </p:sp>
      <p:sp>
        <p:nvSpPr>
          <p:cNvPr id="33" name="Rectangle 32"/>
          <p:cNvSpPr/>
          <p:nvPr/>
        </p:nvSpPr>
        <p:spPr>
          <a:xfrm>
            <a:off x="7815450" y="1998606"/>
            <a:ext cx="1081214" cy="795072"/>
          </a:xfrm>
          <a:prstGeom prst="rect">
            <a:avLst/>
          </a:prstGeom>
          <a:solidFill>
            <a:schemeClr val="bg1"/>
          </a:solidFill>
          <a:ln>
            <a:noFill/>
          </a:ln>
          <a:effectLst>
            <a:outerShdw blurRad="63500" sx="102000" sy="102000" algn="ctr" rotWithShape="0">
              <a:prstClr val="black">
                <a:alpha val="8000"/>
              </a:prstClr>
            </a:outerShdw>
          </a:effectLst>
        </p:spPr>
        <p:style>
          <a:lnRef idx="1">
            <a:schemeClr val="accent1"/>
          </a:lnRef>
          <a:fillRef idx="3">
            <a:schemeClr val="accent1"/>
          </a:fillRef>
          <a:effectRef idx="2">
            <a:schemeClr val="accent1"/>
          </a:effectRef>
          <a:fontRef idx="minor">
            <a:schemeClr val="lt1"/>
          </a:fontRef>
        </p:style>
        <p:txBody>
          <a:bodyPr lIns="91440" tIns="45720" rIns="91440" bIns="45720" anchor="ctr"/>
          <a:lstStyle/>
          <a:p>
            <a:pPr algn="ctr">
              <a:defRPr/>
            </a:pPr>
            <a:endParaRPr lang="en-PH" dirty="0"/>
          </a:p>
        </p:txBody>
      </p:sp>
      <p:sp>
        <p:nvSpPr>
          <p:cNvPr id="32" name="Rectangle 31"/>
          <p:cNvSpPr/>
          <p:nvPr/>
        </p:nvSpPr>
        <p:spPr>
          <a:xfrm>
            <a:off x="7808026" y="1135330"/>
            <a:ext cx="1081214" cy="795072"/>
          </a:xfrm>
          <a:prstGeom prst="rect">
            <a:avLst/>
          </a:prstGeom>
          <a:solidFill>
            <a:schemeClr val="bg1"/>
          </a:solidFill>
          <a:ln>
            <a:noFill/>
          </a:ln>
          <a:effectLst>
            <a:outerShdw blurRad="63500" sx="102000" sy="102000" algn="ctr" rotWithShape="0">
              <a:prstClr val="black">
                <a:alpha val="8000"/>
              </a:prstClr>
            </a:outerShdw>
          </a:effectLst>
        </p:spPr>
        <p:style>
          <a:lnRef idx="1">
            <a:schemeClr val="accent1"/>
          </a:lnRef>
          <a:fillRef idx="3">
            <a:schemeClr val="accent1"/>
          </a:fillRef>
          <a:effectRef idx="2">
            <a:schemeClr val="accent1"/>
          </a:effectRef>
          <a:fontRef idx="minor">
            <a:schemeClr val="lt1"/>
          </a:fontRef>
        </p:style>
        <p:txBody>
          <a:bodyPr lIns="91440" tIns="45720" rIns="91440" bIns="45720" anchor="ctr"/>
          <a:lstStyle/>
          <a:p>
            <a:pPr algn="ctr">
              <a:defRPr/>
            </a:pPr>
            <a:endParaRPr lang="en-PH" dirty="0"/>
          </a:p>
        </p:txBody>
      </p:sp>
      <p:sp>
        <p:nvSpPr>
          <p:cNvPr id="45058" name="TextBox 6"/>
          <p:cNvSpPr txBox="1">
            <a:spLocks noChangeArrowheads="1"/>
          </p:cNvSpPr>
          <p:nvPr/>
        </p:nvSpPr>
        <p:spPr bwMode="auto">
          <a:xfrm>
            <a:off x="637228" y="64000"/>
            <a:ext cx="7459022" cy="559724"/>
          </a:xfrm>
          <a:prstGeom prst="rect">
            <a:avLst/>
          </a:prstGeom>
          <a:noFill/>
          <a:ln w="9525">
            <a:noFill/>
            <a:miter lim="800000"/>
            <a:headEnd/>
            <a:tailEnd/>
          </a:ln>
          <a:extLst/>
        </p:spPr>
        <p:txBody>
          <a:bodyPr vert="horz" wrap="square" lIns="81639" tIns="40819" rIns="81639" bIns="40819" numCol="1" anchor="t" anchorCtr="0" compatLnSpc="1">
            <a:prstTxWarp prst="textNoShape">
              <a:avLst/>
            </a:prstTxWarp>
          </a:bodyPr>
          <a:lstStyle>
            <a:defPPr>
              <a:defRPr lang="en-US"/>
            </a:defPPr>
            <a:lvl1pPr defTabSz="914400">
              <a:spcBef>
                <a:spcPct val="0"/>
              </a:spcBef>
              <a:buNone/>
              <a:defRPr sz="4400" b="1" cap="all" baseline="0">
                <a:effectLst>
                  <a:outerShdw blurRad="38100" dist="38100" dir="2700000" algn="tl">
                    <a:schemeClr val="tx1">
                      <a:alpha val="43000"/>
                    </a:schemeClr>
                  </a:outerShdw>
                </a:effectLst>
                <a:latin typeface="Arial" pitchFamily="34" charset="0"/>
                <a:ea typeface="+mj-ea"/>
                <a:cs typeface="Arial" pitchFamily="34" charset="0"/>
              </a:defRPr>
            </a:lvl1pPr>
          </a:lstStyle>
          <a:p>
            <a:r>
              <a:rPr lang="en-US" sz="2800" b="0" cap="none" dirty="0">
                <a:effectLst/>
              </a:rPr>
              <a:t>NCR </a:t>
            </a:r>
            <a:r>
              <a:rPr lang="en-US" sz="2800" b="0" cap="none" dirty="0" err="1">
                <a:effectLst/>
              </a:rPr>
              <a:t>RealPOS</a:t>
            </a:r>
            <a:r>
              <a:rPr lang="en-US" sz="2800" b="0" cap="none" dirty="0">
                <a:effectLst/>
              </a:rPr>
              <a:t> XR7 / XR7 Plus</a:t>
            </a:r>
          </a:p>
          <a:p>
            <a:endParaRPr lang="en-US" sz="3600" dirty="0">
              <a:effectLst/>
            </a:endParaRPr>
          </a:p>
        </p:txBody>
      </p:sp>
      <p:sp>
        <p:nvSpPr>
          <p:cNvPr id="18" name="Rectangle 17"/>
          <p:cNvSpPr/>
          <p:nvPr/>
        </p:nvSpPr>
        <p:spPr>
          <a:xfrm>
            <a:off x="4802101" y="1987550"/>
            <a:ext cx="3056793" cy="820738"/>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lstStyle/>
          <a:p>
            <a:pPr>
              <a:buFontTx/>
              <a:buChar char="•"/>
            </a:pPr>
            <a:r>
              <a:rPr lang="en-US" sz="1000" dirty="0">
                <a:solidFill>
                  <a:schemeClr val="bg1"/>
                </a:solidFill>
                <a:latin typeface="Verdana" pitchFamily="34" charset="0"/>
              </a:rPr>
              <a:t> Intel® Core processors</a:t>
            </a:r>
          </a:p>
          <a:p>
            <a:pPr>
              <a:buFontTx/>
              <a:buChar char="•"/>
            </a:pPr>
            <a:r>
              <a:rPr lang="en-US" sz="1000" dirty="0">
                <a:solidFill>
                  <a:schemeClr val="bg1"/>
                </a:solidFill>
                <a:latin typeface="Verdana" pitchFamily="34" charset="0"/>
              </a:rPr>
              <a:t> Intel Core i5 </a:t>
            </a:r>
            <a:r>
              <a:rPr lang="en-US" sz="1000" dirty="0" err="1">
                <a:solidFill>
                  <a:schemeClr val="bg1"/>
                </a:solidFill>
                <a:latin typeface="Verdana" pitchFamily="34" charset="0"/>
              </a:rPr>
              <a:t>vPro</a:t>
            </a:r>
            <a:r>
              <a:rPr lang="en-US" sz="1000" dirty="0">
                <a:solidFill>
                  <a:schemeClr val="bg1"/>
                </a:solidFill>
                <a:latin typeface="Verdana" pitchFamily="34" charset="0"/>
              </a:rPr>
              <a:t>, Core i3, Celeron </a:t>
            </a:r>
          </a:p>
          <a:p>
            <a:pPr>
              <a:buFontTx/>
              <a:buChar char="•"/>
            </a:pPr>
            <a:r>
              <a:rPr lang="en-US" sz="1000" dirty="0">
                <a:solidFill>
                  <a:schemeClr val="bg1"/>
                </a:solidFill>
                <a:latin typeface="Verdana" pitchFamily="34" charset="0"/>
              </a:rPr>
              <a:t> SSD or HDD; RAID Option </a:t>
            </a:r>
          </a:p>
          <a:p>
            <a:pPr>
              <a:buFontTx/>
              <a:buChar char="•"/>
            </a:pPr>
            <a:r>
              <a:rPr lang="en-US" sz="1000" dirty="0">
                <a:solidFill>
                  <a:schemeClr val="bg1"/>
                </a:solidFill>
                <a:latin typeface="Verdana" pitchFamily="34" charset="0"/>
              </a:rPr>
              <a:t> Advanced manageability – Intel AMT, KVM  </a:t>
            </a:r>
            <a:endParaRPr lang="en-PH" sz="1000" dirty="0">
              <a:solidFill>
                <a:schemeClr val="bg1"/>
              </a:solidFill>
              <a:latin typeface="Verdana" pitchFamily="34" charset="0"/>
            </a:endParaRPr>
          </a:p>
        </p:txBody>
      </p:sp>
      <p:sp>
        <p:nvSpPr>
          <p:cNvPr id="19" name="Rectangle 18"/>
          <p:cNvSpPr/>
          <p:nvPr/>
        </p:nvSpPr>
        <p:spPr>
          <a:xfrm>
            <a:off x="4802103" y="2863850"/>
            <a:ext cx="3051387" cy="820738"/>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lstStyle/>
          <a:p>
            <a:pPr>
              <a:buFontTx/>
              <a:buChar char="•"/>
            </a:pPr>
            <a:r>
              <a:rPr lang="en-US" sz="1000" dirty="0">
                <a:solidFill>
                  <a:schemeClr val="bg1"/>
                </a:solidFill>
                <a:latin typeface="Verdana" pitchFamily="34" charset="0"/>
              </a:rPr>
              <a:t> POS workstation or self-service kiosk</a:t>
            </a:r>
          </a:p>
          <a:p>
            <a:pPr>
              <a:buFontTx/>
              <a:buChar char="•"/>
            </a:pPr>
            <a:r>
              <a:rPr lang="en-US" sz="1000" dirty="0">
                <a:solidFill>
                  <a:schemeClr val="bg1"/>
                </a:solidFill>
                <a:latin typeface="Verdana" pitchFamily="34" charset="0"/>
              </a:rPr>
              <a:t> Table-top mount, pole, wall, or pedestal </a:t>
            </a:r>
          </a:p>
          <a:p>
            <a:pPr>
              <a:buFontTx/>
              <a:buChar char="•"/>
            </a:pPr>
            <a:r>
              <a:rPr lang="en-US" sz="1000" dirty="0">
                <a:solidFill>
                  <a:schemeClr val="bg1"/>
                </a:solidFill>
                <a:latin typeface="Verdana" pitchFamily="34" charset="0"/>
              </a:rPr>
              <a:t> Integrated options – consumer displays,</a:t>
            </a:r>
          </a:p>
          <a:p>
            <a:r>
              <a:rPr lang="en-US" sz="1000" dirty="0">
                <a:solidFill>
                  <a:schemeClr val="bg1"/>
                </a:solidFill>
                <a:latin typeface="Verdana" pitchFamily="34" charset="0"/>
              </a:rPr>
              <a:t>   MSR, fingerprint reader, camera, wireless</a:t>
            </a:r>
          </a:p>
          <a:p>
            <a:pPr>
              <a:buFontTx/>
              <a:buChar char="•"/>
            </a:pPr>
            <a:endParaRPr lang="en-US" sz="1000" dirty="0">
              <a:solidFill>
                <a:schemeClr val="bg1"/>
              </a:solidFill>
              <a:latin typeface="Verdana" pitchFamily="34" charset="0"/>
            </a:endParaRPr>
          </a:p>
        </p:txBody>
      </p:sp>
      <p:sp>
        <p:nvSpPr>
          <p:cNvPr id="20" name="Rectangle 19"/>
          <p:cNvSpPr/>
          <p:nvPr/>
        </p:nvSpPr>
        <p:spPr>
          <a:xfrm>
            <a:off x="4802104" y="3733800"/>
            <a:ext cx="3056792" cy="820738"/>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lstStyle/>
          <a:p>
            <a:pPr>
              <a:buFontTx/>
              <a:buChar char="•"/>
            </a:pPr>
            <a:r>
              <a:rPr lang="en-US" sz="1000" dirty="0">
                <a:solidFill>
                  <a:schemeClr val="bg1"/>
                </a:solidFill>
                <a:latin typeface="Verdana" pitchFamily="34" charset="0"/>
              </a:rPr>
              <a:t> Engineered for harsh retail environments</a:t>
            </a:r>
          </a:p>
          <a:p>
            <a:pPr>
              <a:buFontTx/>
              <a:buChar char="•"/>
            </a:pPr>
            <a:r>
              <a:rPr lang="en-US" sz="1000" dirty="0">
                <a:solidFill>
                  <a:schemeClr val="bg1"/>
                </a:solidFill>
                <a:latin typeface="Verdana" pitchFamily="34" charset="0"/>
              </a:rPr>
              <a:t> Powered USB and serial connectivity</a:t>
            </a:r>
          </a:p>
          <a:p>
            <a:pPr>
              <a:buFontTx/>
              <a:buChar char="•"/>
            </a:pPr>
            <a:r>
              <a:rPr lang="en-US" sz="1000" dirty="0">
                <a:solidFill>
                  <a:schemeClr val="bg1"/>
                </a:solidFill>
                <a:latin typeface="Verdana" pitchFamily="34" charset="0"/>
              </a:rPr>
              <a:t> Enhanced security - encrypted MSR   </a:t>
            </a:r>
          </a:p>
          <a:p>
            <a:pPr>
              <a:buFontTx/>
              <a:buChar char="•"/>
            </a:pPr>
            <a:r>
              <a:rPr lang="en-US" sz="1000" dirty="0">
                <a:solidFill>
                  <a:schemeClr val="bg1"/>
                </a:solidFill>
                <a:latin typeface="Verdana" pitchFamily="34" charset="0"/>
              </a:rPr>
              <a:t> 10+ year production &amp; support lifecycle</a:t>
            </a:r>
          </a:p>
        </p:txBody>
      </p:sp>
      <p:sp>
        <p:nvSpPr>
          <p:cNvPr id="21" name="Rectangle 20"/>
          <p:cNvSpPr/>
          <p:nvPr/>
        </p:nvSpPr>
        <p:spPr>
          <a:xfrm>
            <a:off x="3399602" y="1987550"/>
            <a:ext cx="1313438" cy="820738"/>
          </a:xfrm>
          <a:prstGeom prst="rect">
            <a:avLst/>
          </a:prstGeom>
          <a:solidFill>
            <a:schemeClr val="tx1">
              <a:lumMod val="75000"/>
              <a:lumOff val="25000"/>
            </a:schemeClr>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40" tIns="45720" rIns="91440" bIns="45720" anchor="ctr"/>
          <a:lstStyle/>
          <a:p>
            <a:pPr algn="ctr">
              <a:defRPr/>
            </a:pPr>
            <a:r>
              <a:rPr lang="en-PH" sz="1500" dirty="0"/>
              <a:t>Best-in Class  Performance</a:t>
            </a:r>
          </a:p>
        </p:txBody>
      </p:sp>
      <p:sp>
        <p:nvSpPr>
          <p:cNvPr id="22" name="Rectangle 21"/>
          <p:cNvSpPr/>
          <p:nvPr/>
        </p:nvSpPr>
        <p:spPr>
          <a:xfrm>
            <a:off x="3399600" y="2863850"/>
            <a:ext cx="1313438" cy="820738"/>
          </a:xfrm>
          <a:prstGeom prst="rect">
            <a:avLst/>
          </a:prstGeom>
          <a:solidFill>
            <a:schemeClr val="tx1">
              <a:lumMod val="75000"/>
              <a:lumOff val="25000"/>
            </a:schemeClr>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40" tIns="45720" rIns="91440" bIns="45720" anchor="ctr"/>
          <a:lstStyle/>
          <a:p>
            <a:pPr algn="ctr">
              <a:defRPr/>
            </a:pPr>
            <a:r>
              <a:rPr lang="en-PH" sz="1500" dirty="0"/>
              <a:t>Versatile</a:t>
            </a:r>
          </a:p>
        </p:txBody>
      </p:sp>
      <p:sp>
        <p:nvSpPr>
          <p:cNvPr id="23" name="Rectangle 22"/>
          <p:cNvSpPr/>
          <p:nvPr/>
        </p:nvSpPr>
        <p:spPr>
          <a:xfrm>
            <a:off x="3399600" y="3733800"/>
            <a:ext cx="1313438" cy="820738"/>
          </a:xfrm>
          <a:prstGeom prst="rect">
            <a:avLst/>
          </a:prstGeom>
          <a:solidFill>
            <a:schemeClr val="tx1">
              <a:lumMod val="75000"/>
              <a:lumOff val="25000"/>
            </a:schemeClr>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40" tIns="45720" rIns="91440" bIns="45720" anchor="ctr"/>
          <a:lstStyle/>
          <a:p>
            <a:pPr algn="ctr">
              <a:defRPr/>
            </a:pPr>
            <a:r>
              <a:rPr lang="en-PH" sz="1500" dirty="0"/>
              <a:t>Retail Hardened</a:t>
            </a:r>
          </a:p>
        </p:txBody>
      </p:sp>
      <p:sp>
        <p:nvSpPr>
          <p:cNvPr id="24" name="Rectangle 23"/>
          <p:cNvSpPr/>
          <p:nvPr/>
        </p:nvSpPr>
        <p:spPr>
          <a:xfrm>
            <a:off x="4802101" y="1109665"/>
            <a:ext cx="3051389" cy="820737"/>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lstStyle/>
          <a:p>
            <a:pPr>
              <a:buFontTx/>
              <a:buChar char="•"/>
            </a:pPr>
            <a:r>
              <a:rPr lang="en-US" sz="1000" dirty="0">
                <a:solidFill>
                  <a:schemeClr val="bg1"/>
                </a:solidFill>
                <a:latin typeface="Verdana" pitchFamily="34" charset="0"/>
              </a:rPr>
              <a:t> Stylish and compact all-in-one solution</a:t>
            </a:r>
          </a:p>
          <a:p>
            <a:pPr>
              <a:buFontTx/>
              <a:buChar char="•"/>
            </a:pPr>
            <a:r>
              <a:rPr lang="en-US" sz="1000" dirty="0">
                <a:solidFill>
                  <a:schemeClr val="bg1"/>
                </a:solidFill>
                <a:latin typeface="Verdana" pitchFamily="34" charset="0"/>
              </a:rPr>
              <a:t> 15”, 18.5” and 21.5” projected capacitive     with 10 point multi-touch </a:t>
            </a:r>
          </a:p>
          <a:p>
            <a:pPr>
              <a:buFontTx/>
              <a:buChar char="•"/>
            </a:pPr>
            <a:r>
              <a:rPr lang="en-US" sz="1000" dirty="0">
                <a:solidFill>
                  <a:schemeClr val="bg1"/>
                </a:solidFill>
                <a:latin typeface="Verdana" pitchFamily="34" charset="0"/>
              </a:rPr>
              <a:t> 15” resistive touch option (XR7)</a:t>
            </a:r>
          </a:p>
          <a:p>
            <a:pPr>
              <a:buFontTx/>
              <a:buChar char="•"/>
            </a:pPr>
            <a:r>
              <a:rPr lang="en-US" sz="1000" dirty="0">
                <a:solidFill>
                  <a:schemeClr val="bg1"/>
                </a:solidFill>
                <a:latin typeface="Verdana" pitchFamily="34" charset="0"/>
              </a:rPr>
              <a:t> Matching customer displays</a:t>
            </a:r>
            <a:endParaRPr lang="en-PH" sz="1000" dirty="0">
              <a:solidFill>
                <a:schemeClr val="bg1"/>
              </a:solidFill>
              <a:latin typeface="Verdana" pitchFamily="34" charset="0"/>
            </a:endParaRPr>
          </a:p>
        </p:txBody>
      </p:sp>
      <p:sp>
        <p:nvSpPr>
          <p:cNvPr id="25" name="Rectangle 24"/>
          <p:cNvSpPr/>
          <p:nvPr/>
        </p:nvSpPr>
        <p:spPr>
          <a:xfrm>
            <a:off x="3399600" y="1109665"/>
            <a:ext cx="1313438" cy="820737"/>
          </a:xfrm>
          <a:prstGeom prst="rect">
            <a:avLst/>
          </a:prstGeom>
          <a:solidFill>
            <a:schemeClr val="tx1">
              <a:lumMod val="75000"/>
              <a:lumOff val="25000"/>
            </a:schemeClr>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40" tIns="45720" rIns="91440" bIns="45720" anchor="ctr"/>
          <a:lstStyle/>
          <a:p>
            <a:pPr algn="ctr">
              <a:defRPr/>
            </a:pPr>
            <a:r>
              <a:rPr lang="en-PH" sz="1500" dirty="0"/>
              <a:t>Multi-touch</a:t>
            </a:r>
          </a:p>
        </p:txBody>
      </p:sp>
      <p:sp>
        <p:nvSpPr>
          <p:cNvPr id="27" name="Rectangle 26"/>
          <p:cNvSpPr/>
          <p:nvPr/>
        </p:nvSpPr>
        <p:spPr>
          <a:xfrm>
            <a:off x="619125" y="1109664"/>
            <a:ext cx="2691122" cy="2589768"/>
          </a:xfrm>
          <a:prstGeom prst="rect">
            <a:avLst/>
          </a:prstGeom>
          <a:solidFill>
            <a:schemeClr val="bg1"/>
          </a:solidFill>
          <a:ln>
            <a:noFill/>
          </a:ln>
          <a:effectLst>
            <a:outerShdw blurRad="63500" sx="102000" sy="102000" algn="ctr" rotWithShape="0">
              <a:prstClr val="black">
                <a:alpha val="8000"/>
              </a:prstClr>
            </a:outerShdw>
          </a:effectLst>
        </p:spPr>
        <p:style>
          <a:lnRef idx="1">
            <a:schemeClr val="accent1"/>
          </a:lnRef>
          <a:fillRef idx="3">
            <a:schemeClr val="accent1"/>
          </a:fillRef>
          <a:effectRef idx="2">
            <a:schemeClr val="accent1"/>
          </a:effectRef>
          <a:fontRef idx="minor">
            <a:schemeClr val="lt1"/>
          </a:fontRef>
        </p:style>
        <p:txBody>
          <a:bodyPr lIns="91440" tIns="45720" rIns="91440" bIns="45720" anchor="ctr"/>
          <a:lstStyle/>
          <a:p>
            <a:pPr algn="ctr">
              <a:defRPr/>
            </a:pPr>
            <a:endParaRPr lang="en-PH" dirty="0"/>
          </a:p>
        </p:txBody>
      </p:sp>
      <p:sp>
        <p:nvSpPr>
          <p:cNvPr id="26" name="Text Placeholder 2"/>
          <p:cNvSpPr txBox="1">
            <a:spLocks/>
          </p:cNvSpPr>
          <p:nvPr/>
        </p:nvSpPr>
        <p:spPr>
          <a:xfrm>
            <a:off x="619125" y="3728547"/>
            <a:ext cx="2691122" cy="830262"/>
          </a:xfrm>
          <a:prstGeom prst="rect">
            <a:avLst/>
          </a:prstGeom>
          <a:solidFill>
            <a:schemeClr val="tx1">
              <a:lumMod val="25000"/>
              <a:lumOff val="75000"/>
              <a:alpha val="85000"/>
            </a:schemeClr>
          </a:solidFill>
        </p:spPr>
        <p:txBody>
          <a:bodyPr lIns="108000" tIns="108000" rIns="108000" bIns="0"/>
          <a:lstStyle>
            <a:lvl1pPr marL="144000" indent="-144000" algn="l" defTabSz="457200" rtl="0" eaLnBrk="1" fontAlgn="base" hangingPunct="1">
              <a:lnSpc>
                <a:spcPts val="1780"/>
              </a:lnSpc>
              <a:spcBef>
                <a:spcPts val="0"/>
              </a:spcBef>
              <a:spcAft>
                <a:spcPts val="100"/>
              </a:spcAft>
              <a:buFont typeface="Arial" charset="0"/>
              <a:buChar char="•"/>
              <a:defRPr sz="1600" kern="1200" spc="-30">
                <a:solidFill>
                  <a:schemeClr val="bg1"/>
                </a:solidFill>
                <a:latin typeface="+mn-lt"/>
                <a:ea typeface="ＭＳ Ｐゴシック" charset="0"/>
                <a:cs typeface="ＭＳ Ｐゴシック" charset="0"/>
              </a:defRPr>
            </a:lvl1pPr>
            <a:lvl2pPr marL="313200" indent="-180000" algn="l" defTabSz="457200" rtl="0" eaLnBrk="1" fontAlgn="base" hangingPunct="1">
              <a:lnSpc>
                <a:spcPts val="1780"/>
              </a:lnSpc>
              <a:spcBef>
                <a:spcPts val="0"/>
              </a:spcBef>
              <a:spcAft>
                <a:spcPct val="0"/>
              </a:spcAft>
              <a:buFont typeface="Arial" charset="0"/>
              <a:buChar char="–"/>
              <a:defRPr sz="1400" kern="1200" spc="-30">
                <a:solidFill>
                  <a:schemeClr val="bg1"/>
                </a:solidFill>
                <a:latin typeface="+mn-lt"/>
                <a:ea typeface="ＭＳ Ｐゴシック" charset="0"/>
                <a:cs typeface="+mn-cs"/>
              </a:defRPr>
            </a:lvl2pPr>
            <a:lvl3pPr marL="450000" indent="-144000" algn="l" defTabSz="457200" rtl="0" eaLnBrk="1" fontAlgn="base" hangingPunct="1">
              <a:lnSpc>
                <a:spcPts val="1780"/>
              </a:lnSpc>
              <a:spcBef>
                <a:spcPts val="0"/>
              </a:spcBef>
              <a:spcAft>
                <a:spcPct val="0"/>
              </a:spcAft>
              <a:buFont typeface="Arial" charset="0"/>
              <a:buChar char="•"/>
              <a:defRPr sz="1200" kern="1200" spc="-30">
                <a:solidFill>
                  <a:schemeClr val="bg1"/>
                </a:solidFill>
                <a:latin typeface="+mn-lt"/>
                <a:ea typeface="ＭＳ Ｐゴシック" charset="0"/>
                <a:cs typeface="+mn-cs"/>
              </a:defRPr>
            </a:lvl3pPr>
            <a:lvl4pPr marL="630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4pPr>
            <a:lvl5pPr marL="774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100000"/>
              </a:lnSpc>
              <a:spcAft>
                <a:spcPts val="0"/>
              </a:spcAft>
              <a:buNone/>
              <a:defRPr/>
            </a:pPr>
            <a:r>
              <a:rPr lang="en-PH" sz="1400" b="1" dirty="0">
                <a:solidFill>
                  <a:schemeClr val="tx1"/>
                </a:solidFill>
                <a:cs typeface="Arial" charset="0"/>
              </a:rPr>
              <a:t>Next generation performance and design for an exceptional</a:t>
            </a:r>
          </a:p>
          <a:p>
            <a:pPr marL="0" indent="0" algn="ctr">
              <a:lnSpc>
                <a:spcPct val="100000"/>
              </a:lnSpc>
              <a:spcAft>
                <a:spcPts val="0"/>
              </a:spcAft>
              <a:buNone/>
              <a:defRPr/>
            </a:pPr>
            <a:r>
              <a:rPr lang="en-PH" sz="1400" b="1" dirty="0">
                <a:solidFill>
                  <a:schemeClr val="tx1"/>
                </a:solidFill>
                <a:cs typeface="Arial" charset="0"/>
              </a:rPr>
              <a:t> in-store experience  </a:t>
            </a:r>
          </a:p>
        </p:txBody>
      </p:sp>
      <p:sp>
        <p:nvSpPr>
          <p:cNvPr id="36" name="Text Placeholder 4"/>
          <p:cNvSpPr>
            <a:spLocks noGrp="1"/>
          </p:cNvSpPr>
          <p:nvPr>
            <p:ph type="body" sz="quarter" idx="24"/>
          </p:nvPr>
        </p:nvSpPr>
        <p:spPr>
          <a:xfrm>
            <a:off x="716970" y="427298"/>
            <a:ext cx="6731811" cy="363160"/>
          </a:xfrm>
        </p:spPr>
        <p:txBody>
          <a:bodyPr>
            <a:noAutofit/>
          </a:bodyPr>
          <a:lstStyle/>
          <a:p>
            <a:r>
              <a:rPr lang="en-US" sz="1800" dirty="0"/>
              <a:t>The look you want with the performance and reliability you need</a:t>
            </a:r>
          </a:p>
        </p:txBody>
      </p:sp>
      <p:pic>
        <p:nvPicPr>
          <p:cNvPr id="30"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04711" y="1420477"/>
            <a:ext cx="2486165" cy="20975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9" name="Picture 10"/>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874753" y="2869261"/>
            <a:ext cx="930302" cy="8406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2" name="Picture 7"/>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858895" y="3747643"/>
            <a:ext cx="917282" cy="8068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 name="Picture 8"/>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7963889" y="1189777"/>
            <a:ext cx="752029" cy="8045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9" name="Picture 6"/>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7941441" y="2048784"/>
            <a:ext cx="882448" cy="8427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5495984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theme/theme1.xml><?xml version="1.0" encoding="utf-8"?>
<a:theme xmlns:a="http://schemas.openxmlformats.org/drawingml/2006/main" name="NCR PPT Template v4">
  <a:themeElements>
    <a:clrScheme name="NCR Template Color Theme">
      <a:dk1>
        <a:srgbClr val="191919"/>
      </a:dk1>
      <a:lt1>
        <a:sysClr val="window" lastClr="FFFFFF"/>
      </a:lt1>
      <a:dk2>
        <a:srgbClr val="54B948"/>
      </a:dk2>
      <a:lt2>
        <a:srgbClr val="EEECE1"/>
      </a:lt2>
      <a:accent1>
        <a:srgbClr val="191919"/>
      </a:accent1>
      <a:accent2>
        <a:srgbClr val="54B948"/>
      </a:accent2>
      <a:accent3>
        <a:srgbClr val="747474"/>
      </a:accent3>
      <a:accent4>
        <a:srgbClr val="C3B090"/>
      </a:accent4>
      <a:accent5>
        <a:srgbClr val="F7E837"/>
      </a:accent5>
      <a:accent6>
        <a:srgbClr val="E49F11"/>
      </a:accent6>
      <a:hlink>
        <a:srgbClr val="CC3C19"/>
      </a:hlink>
      <a:folHlink>
        <a:srgbClr val="4776CC"/>
      </a:folHlink>
    </a:clrScheme>
    <a:fontScheme name="NCR content slide tex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54B948"/>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NCR PPT Template v12 - thin ribbon version rev10072013" id="{20E217C1-F8EF-44C9-B9D8-04721C467B8A}" vid="{C162DDD2-78FC-4C35-A0BB-EAF836C9C403}"/>
    </a:ext>
  </a:extLst>
</a:theme>
</file>

<file path=ppt/theme/theme2.xml><?xml version="1.0" encoding="utf-8"?>
<a:theme xmlns:a="http://schemas.openxmlformats.org/drawingml/2006/main" name="2_Custom Design">
  <a:themeElements>
    <a:clrScheme name="NCR Brand Theme Colors">
      <a:dk1>
        <a:sysClr val="windowText" lastClr="000000"/>
      </a:dk1>
      <a:lt1>
        <a:sysClr val="window" lastClr="FFFFFF"/>
      </a:lt1>
      <a:dk2>
        <a:srgbClr val="1F497D"/>
      </a:dk2>
      <a:lt2>
        <a:srgbClr val="EEECE1"/>
      </a:lt2>
      <a:accent1>
        <a:srgbClr val="54B948"/>
      </a:accent1>
      <a:accent2>
        <a:srgbClr val="404040"/>
      </a:accent2>
      <a:accent3>
        <a:srgbClr val="95A0A9"/>
      </a:accent3>
      <a:accent4>
        <a:srgbClr val="F7E837"/>
      </a:accent4>
      <a:accent5>
        <a:srgbClr val="E49F11"/>
      </a:accent5>
      <a:accent6>
        <a:srgbClr val="CC3C19"/>
      </a:accent6>
      <a:hlink>
        <a:srgbClr val="4776CC"/>
      </a:hlink>
      <a:folHlink>
        <a:srgbClr val="806DA2"/>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NCR">
  <a:themeElements>
    <a:clrScheme name="NCR">
      <a:dk1>
        <a:sysClr val="windowText" lastClr="000000"/>
      </a:dk1>
      <a:lt1>
        <a:sysClr val="window" lastClr="FFFFFF"/>
      </a:lt1>
      <a:dk2>
        <a:srgbClr val="333333"/>
      </a:dk2>
      <a:lt2>
        <a:srgbClr val="EEECE1"/>
      </a:lt2>
      <a:accent1>
        <a:srgbClr val="54B948"/>
      </a:accent1>
      <a:accent2>
        <a:srgbClr val="E14F3C"/>
      </a:accent2>
      <a:accent3>
        <a:srgbClr val="8080D9"/>
      </a:accent3>
      <a:accent4>
        <a:srgbClr val="6ED3E4"/>
      </a:accent4>
      <a:accent5>
        <a:srgbClr val="4D99F2"/>
      </a:accent5>
      <a:accent6>
        <a:srgbClr val="F99B0C"/>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
  <TotalTime>5449</TotalTime>
  <Words>8280</Words>
  <Application>Microsoft Office PowerPoint</Application>
  <PresentationFormat>On-screen Show (16:9)</PresentationFormat>
  <Paragraphs>1028</Paragraphs>
  <Slides>45</Slides>
  <Notes>39</Notes>
  <HiddenSlides>0</HiddenSlides>
  <MMClips>0</MMClips>
  <ScaleCrop>false</ScaleCrop>
  <HeadingPairs>
    <vt:vector size="6" baseType="variant">
      <vt:variant>
        <vt:lpstr>Fonts Used</vt:lpstr>
      </vt:variant>
      <vt:variant>
        <vt:i4>17</vt:i4>
      </vt:variant>
      <vt:variant>
        <vt:lpstr>Theme</vt:lpstr>
      </vt:variant>
      <vt:variant>
        <vt:i4>3</vt:i4>
      </vt:variant>
      <vt:variant>
        <vt:lpstr>Slide Titles</vt:lpstr>
      </vt:variant>
      <vt:variant>
        <vt:i4>45</vt:i4>
      </vt:variant>
    </vt:vector>
  </HeadingPairs>
  <TitlesOfParts>
    <vt:vector size="65" baseType="lpstr">
      <vt:lpstr>MS PGothic</vt:lpstr>
      <vt:lpstr>MS PGothic</vt:lpstr>
      <vt:lpstr>Arial</vt:lpstr>
      <vt:lpstr>Arial Narrow</vt:lpstr>
      <vt:lpstr>Arial Unicode MS</vt:lpstr>
      <vt:lpstr>Calibri</vt:lpstr>
      <vt:lpstr>Frutiger 57Cn</vt:lpstr>
      <vt:lpstr>Intel Clear</vt:lpstr>
      <vt:lpstr>Intel Clear Light</vt:lpstr>
      <vt:lpstr>Microsoft Yi Baiti</vt:lpstr>
      <vt:lpstr>NCR New Marker</vt:lpstr>
      <vt:lpstr>NCR New Marker v8</vt:lpstr>
      <vt:lpstr>R Frutiger Roman</vt:lpstr>
      <vt:lpstr>Times</vt:lpstr>
      <vt:lpstr>Times New Roman</vt:lpstr>
      <vt:lpstr>Verdana</vt:lpstr>
      <vt:lpstr>Wingdings</vt:lpstr>
      <vt:lpstr>NCR PPT Template v4</vt:lpstr>
      <vt:lpstr>2_Custom Design</vt:lpstr>
      <vt:lpstr>2_NCR</vt:lpstr>
      <vt:lpstr>PowerPoint Presentation</vt:lpstr>
      <vt:lpstr>NCR POS terminals</vt:lpstr>
      <vt:lpstr>NCR Complete Portfolio</vt:lpstr>
      <vt:lpstr>NCR RealPOS Product Strategy</vt:lpstr>
      <vt:lpstr>NCR RealPOS </vt:lpstr>
      <vt:lpstr>Common Style</vt:lpstr>
      <vt:lpstr>PowerPoint Presentation</vt:lpstr>
      <vt:lpstr>NCR RealPOS X-Series portfolio</vt:lpstr>
      <vt:lpstr>PowerPoint Presentation</vt:lpstr>
      <vt:lpstr>NCR RealPOS XR7 Plus</vt:lpstr>
      <vt:lpstr>PowerPoint Presentation</vt:lpstr>
      <vt:lpstr>PowerPoint Presentation</vt:lpstr>
      <vt:lpstr>NCR RealPOS XR7 /XR7 Plus</vt:lpstr>
      <vt:lpstr>PowerPoint Presentation</vt:lpstr>
      <vt:lpstr>PowerPoint Presentation</vt:lpstr>
      <vt:lpstr>XR7/ XR7 Plus options</vt:lpstr>
      <vt:lpstr>PowerPoint Presentation</vt:lpstr>
      <vt:lpstr>PowerPoint Presentation</vt:lpstr>
      <vt:lpstr>XR7 / XR7 Plus Connectivity Overview</vt:lpstr>
      <vt:lpstr>Purpose-built</vt:lpstr>
      <vt:lpstr>Purpose-built for retail</vt:lpstr>
      <vt:lpstr>Enhanced security features Protect your customer data </vt:lpstr>
      <vt:lpstr>Advanced systems management  </vt:lpstr>
      <vt:lpstr>PowerPoint Presentation</vt:lpstr>
      <vt:lpstr>PowerPoint Presentation</vt:lpstr>
      <vt:lpstr>History in the making</vt:lpstr>
      <vt:lpstr>PowerPoint Presentation</vt:lpstr>
      <vt:lpstr>PowerPoint Presentation</vt:lpstr>
      <vt:lpstr>PowerPoint Presentation</vt:lpstr>
      <vt:lpstr>NCR RealPOS XR5</vt:lpstr>
      <vt:lpstr>PowerPoint Presentation</vt:lpstr>
      <vt:lpstr>PowerPoint Presentation</vt:lpstr>
      <vt:lpstr>PowerPoint Presentation</vt:lpstr>
      <vt:lpstr>PowerPoint Presentation</vt:lpstr>
      <vt:lpstr>PowerPoint Presentation</vt:lpstr>
      <vt:lpstr>PowerPoint Presentation</vt:lpstr>
      <vt:lpstr>NCR RealPOS XR7</vt:lpstr>
      <vt:lpstr>Tray options</vt:lpstr>
      <vt:lpstr>PowerPoint Presentation</vt:lpstr>
      <vt:lpstr>Projected capacitive touch technology</vt:lpstr>
      <vt:lpstr>Surface capacitive touch technology</vt:lpstr>
      <vt:lpstr>Resistive touch technology</vt:lpstr>
      <vt:lpstr>Infrared (IR) touch technology</vt:lpstr>
      <vt:lpstr>Connectivity – HSR/PCR ONLY</vt:lpstr>
      <vt:lpstr>PowerPoint Presentation</vt:lpstr>
    </vt:vector>
  </TitlesOfParts>
  <Company>NCR Corporation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Jenkin, Clay</dc:creator>
  <cp:lastModifiedBy>Hachem, Monica</cp:lastModifiedBy>
  <cp:revision>278</cp:revision>
  <dcterms:created xsi:type="dcterms:W3CDTF">2013-06-17T13:27:05Z</dcterms:created>
  <dcterms:modified xsi:type="dcterms:W3CDTF">2016-10-19T14:39:30Z</dcterms:modified>
</cp:coreProperties>
</file>